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8" r:id="rId1"/>
  </p:sldMasterIdLst>
  <p:notesMasterIdLst>
    <p:notesMasterId r:id="rId53"/>
  </p:notesMasterIdLst>
  <p:sldIdLst>
    <p:sldId id="411" r:id="rId2"/>
    <p:sldId id="412" r:id="rId3"/>
    <p:sldId id="347" r:id="rId4"/>
    <p:sldId id="348" r:id="rId5"/>
    <p:sldId id="349" r:id="rId6"/>
    <p:sldId id="350" r:id="rId7"/>
    <p:sldId id="351" r:id="rId8"/>
    <p:sldId id="352" r:id="rId9"/>
    <p:sldId id="353" r:id="rId10"/>
    <p:sldId id="354" r:id="rId11"/>
    <p:sldId id="356" r:id="rId12"/>
    <p:sldId id="372" r:id="rId13"/>
    <p:sldId id="358" r:id="rId14"/>
    <p:sldId id="359" r:id="rId15"/>
    <p:sldId id="360" r:id="rId16"/>
    <p:sldId id="361" r:id="rId17"/>
    <p:sldId id="362" r:id="rId18"/>
    <p:sldId id="363" r:id="rId19"/>
    <p:sldId id="364" r:id="rId20"/>
    <p:sldId id="365" r:id="rId21"/>
    <p:sldId id="366" r:id="rId22"/>
    <p:sldId id="367" r:id="rId23"/>
    <p:sldId id="368" r:id="rId24"/>
    <p:sldId id="369" r:id="rId25"/>
    <p:sldId id="370" r:id="rId26"/>
    <p:sldId id="371" r:id="rId27"/>
    <p:sldId id="373" r:id="rId28"/>
    <p:sldId id="376" r:id="rId29"/>
    <p:sldId id="377" r:id="rId30"/>
    <p:sldId id="378" r:id="rId31"/>
    <p:sldId id="379" r:id="rId32"/>
    <p:sldId id="380" r:id="rId33"/>
    <p:sldId id="384" r:id="rId34"/>
    <p:sldId id="385" r:id="rId35"/>
    <p:sldId id="386" r:id="rId36"/>
    <p:sldId id="387" r:id="rId37"/>
    <p:sldId id="388" r:id="rId38"/>
    <p:sldId id="389" r:id="rId39"/>
    <p:sldId id="390" r:id="rId40"/>
    <p:sldId id="391" r:id="rId41"/>
    <p:sldId id="392" r:id="rId42"/>
    <p:sldId id="393" r:id="rId43"/>
    <p:sldId id="395" r:id="rId44"/>
    <p:sldId id="398" r:id="rId45"/>
    <p:sldId id="399" r:id="rId46"/>
    <p:sldId id="403" r:id="rId47"/>
    <p:sldId id="405" r:id="rId48"/>
    <p:sldId id="407" r:id="rId49"/>
    <p:sldId id="409" r:id="rId50"/>
    <p:sldId id="410" r:id="rId51"/>
    <p:sldId id="381" r:id="rId52"/>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FB83"/>
    <a:srgbClr val="E9E195"/>
    <a:srgbClr val="A7D7BE"/>
    <a:srgbClr val="F5F0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811" y="-6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6">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D553B3-7D36-4078-926D-7CEC764BA4BC}"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zh-CN" altLang="en-US"/>
        </a:p>
      </dgm:t>
    </dgm:pt>
    <dgm:pt modelId="{4205EC3A-DDF5-42D8-B450-DA683369B7ED}">
      <dgm:prSet phldrT="[文本]" custT="1"/>
      <dgm:spPr>
        <a:solidFill>
          <a:schemeClr val="accent1">
            <a:lumMod val="40000"/>
            <a:lumOff val="60000"/>
          </a:schemeClr>
        </a:solidFill>
      </dgm:spPr>
      <dgm:t>
        <a:bodyPr/>
        <a:lstStyle/>
        <a:p>
          <a:r>
            <a:rPr lang="zh-CN" altLang="en-US" sz="2400" b="1" dirty="0" smtClean="0">
              <a:solidFill>
                <a:schemeClr val="tx1"/>
              </a:solidFill>
              <a:latin typeface="楷体" pitchFamily="49" charset="-122"/>
              <a:ea typeface="楷体" pitchFamily="49" charset="-122"/>
            </a:rPr>
            <a:t>综合所得</a:t>
          </a:r>
          <a:endParaRPr lang="zh-CN" altLang="en-US" sz="2400" b="1" dirty="0">
            <a:solidFill>
              <a:schemeClr val="tx1"/>
            </a:solidFill>
            <a:latin typeface="楷体" pitchFamily="49" charset="-122"/>
            <a:ea typeface="楷体" pitchFamily="49" charset="-122"/>
          </a:endParaRPr>
        </a:p>
      </dgm:t>
    </dgm:pt>
    <dgm:pt modelId="{796C6E36-4155-4A46-AC5B-E2F665888629}" type="parTrans" cxnId="{343C3578-EBF4-40AE-962D-52E5BBE46DF2}">
      <dgm:prSet/>
      <dgm:spPr/>
      <dgm:t>
        <a:bodyPr/>
        <a:lstStyle/>
        <a:p>
          <a:endParaRPr lang="zh-CN" altLang="en-US"/>
        </a:p>
      </dgm:t>
    </dgm:pt>
    <dgm:pt modelId="{5D43F0BC-7019-4D3D-BE7C-D28E758704D0}" type="sibTrans" cxnId="{343C3578-EBF4-40AE-962D-52E5BBE46DF2}">
      <dgm:prSet/>
      <dgm:spPr/>
      <dgm:t>
        <a:bodyPr/>
        <a:lstStyle/>
        <a:p>
          <a:endParaRPr lang="zh-CN" altLang="en-US"/>
        </a:p>
      </dgm:t>
    </dgm:pt>
    <dgm:pt modelId="{858DFA75-2052-4628-93CD-3502AA67F232}">
      <dgm:prSet phldrT="[文本]" custT="1"/>
      <dgm:spPr>
        <a:solidFill>
          <a:srgbClr val="F5F0A9"/>
        </a:solidFill>
      </dgm:spPr>
      <dgm:t>
        <a:bodyPr/>
        <a:lstStyle/>
        <a:p>
          <a:r>
            <a:rPr lang="zh-CN" altLang="en-US" sz="2000" b="1" dirty="0" smtClean="0">
              <a:solidFill>
                <a:schemeClr val="tx1"/>
              </a:solidFill>
              <a:latin typeface="楷体" pitchFamily="49" charset="-122"/>
              <a:ea typeface="楷体" pitchFamily="49" charset="-122"/>
            </a:rPr>
            <a:t>劳务报酬</a:t>
          </a:r>
          <a:endParaRPr lang="zh-CN" altLang="en-US" sz="2000" b="1" dirty="0">
            <a:solidFill>
              <a:schemeClr val="tx1"/>
            </a:solidFill>
            <a:latin typeface="楷体" pitchFamily="49" charset="-122"/>
            <a:ea typeface="楷体" pitchFamily="49" charset="-122"/>
          </a:endParaRPr>
        </a:p>
      </dgm:t>
    </dgm:pt>
    <dgm:pt modelId="{948B8E84-6109-400A-B4BD-B405DAB6DE4D}" type="parTrans" cxnId="{61FB7850-B4FD-4F0E-9F4C-0A0D2B37225B}">
      <dgm:prSet/>
      <dgm:spPr/>
      <dgm:t>
        <a:bodyPr/>
        <a:lstStyle/>
        <a:p>
          <a:endParaRPr lang="zh-CN" altLang="en-US"/>
        </a:p>
      </dgm:t>
    </dgm:pt>
    <dgm:pt modelId="{A17EF52F-C729-4058-9F67-8D7A3480DEC3}" type="sibTrans" cxnId="{61FB7850-B4FD-4F0E-9F4C-0A0D2B37225B}">
      <dgm:prSet/>
      <dgm:spPr/>
      <dgm:t>
        <a:bodyPr/>
        <a:lstStyle/>
        <a:p>
          <a:endParaRPr lang="zh-CN" altLang="en-US"/>
        </a:p>
      </dgm:t>
    </dgm:pt>
    <dgm:pt modelId="{4F504D1E-4869-4815-93D6-4313CFD56D8B}">
      <dgm:prSet phldrT="[文本]" custT="1"/>
      <dgm:spPr>
        <a:solidFill>
          <a:schemeClr val="accent3">
            <a:lumMod val="40000"/>
            <a:lumOff val="60000"/>
          </a:schemeClr>
        </a:solidFill>
      </dgm:spPr>
      <dgm:t>
        <a:bodyPr/>
        <a:lstStyle/>
        <a:p>
          <a:r>
            <a:rPr lang="zh-CN" altLang="en-US" sz="2400" b="1" dirty="0" smtClean="0">
              <a:solidFill>
                <a:schemeClr val="tx1"/>
              </a:solidFill>
              <a:latin typeface="楷体" pitchFamily="49" charset="-122"/>
              <a:ea typeface="楷体" pitchFamily="49" charset="-122"/>
            </a:rPr>
            <a:t>稿酬</a:t>
          </a:r>
          <a:endParaRPr lang="zh-CN" altLang="en-US" sz="2400" b="1" dirty="0">
            <a:solidFill>
              <a:schemeClr val="tx1"/>
            </a:solidFill>
            <a:latin typeface="楷体" pitchFamily="49" charset="-122"/>
            <a:ea typeface="楷体" pitchFamily="49" charset="-122"/>
          </a:endParaRPr>
        </a:p>
      </dgm:t>
    </dgm:pt>
    <dgm:pt modelId="{A3CEF738-C306-4AE4-B187-AD1342661EA4}" type="parTrans" cxnId="{E1C50DE9-7E28-44C4-8903-5DF3C1A68CDF}">
      <dgm:prSet/>
      <dgm:spPr/>
      <dgm:t>
        <a:bodyPr/>
        <a:lstStyle/>
        <a:p>
          <a:endParaRPr lang="zh-CN" altLang="en-US"/>
        </a:p>
      </dgm:t>
    </dgm:pt>
    <dgm:pt modelId="{CC7903A7-94A3-47B4-A473-B5FCACD277E1}" type="sibTrans" cxnId="{E1C50DE9-7E28-44C4-8903-5DF3C1A68CDF}">
      <dgm:prSet/>
      <dgm:spPr/>
      <dgm:t>
        <a:bodyPr/>
        <a:lstStyle/>
        <a:p>
          <a:endParaRPr lang="zh-CN" altLang="en-US"/>
        </a:p>
      </dgm:t>
    </dgm:pt>
    <dgm:pt modelId="{89B2AE6A-C710-42CF-8F8F-3FD491CB74E3}">
      <dgm:prSet phldrT="[文本]" custT="1"/>
      <dgm:spPr>
        <a:solidFill>
          <a:schemeClr val="accent5">
            <a:lumMod val="40000"/>
            <a:lumOff val="60000"/>
          </a:schemeClr>
        </a:solidFill>
      </dgm:spPr>
      <dgm:t>
        <a:bodyPr/>
        <a:lstStyle/>
        <a:p>
          <a:r>
            <a:rPr lang="zh-CN" altLang="en-US" sz="2000" b="1" dirty="0" smtClean="0">
              <a:solidFill>
                <a:schemeClr val="tx1"/>
              </a:solidFill>
              <a:latin typeface="楷体" pitchFamily="49" charset="-122"/>
              <a:ea typeface="楷体" pitchFamily="49" charset="-122"/>
            </a:rPr>
            <a:t>特许权使用费</a:t>
          </a:r>
          <a:endParaRPr lang="zh-CN" altLang="en-US" sz="2000" b="1" dirty="0">
            <a:solidFill>
              <a:schemeClr val="tx1"/>
            </a:solidFill>
            <a:latin typeface="楷体" pitchFamily="49" charset="-122"/>
            <a:ea typeface="楷体" pitchFamily="49" charset="-122"/>
          </a:endParaRPr>
        </a:p>
      </dgm:t>
    </dgm:pt>
    <dgm:pt modelId="{80EE928F-99BB-4312-B852-9DBE51109ABD}" type="parTrans" cxnId="{ACF10ECA-3521-40BC-B288-F0867BE4E988}">
      <dgm:prSet/>
      <dgm:spPr/>
      <dgm:t>
        <a:bodyPr/>
        <a:lstStyle/>
        <a:p>
          <a:endParaRPr lang="zh-CN" altLang="en-US"/>
        </a:p>
      </dgm:t>
    </dgm:pt>
    <dgm:pt modelId="{23E1D80B-04C9-48B2-BB27-E910FBF63EE8}" type="sibTrans" cxnId="{ACF10ECA-3521-40BC-B288-F0867BE4E988}">
      <dgm:prSet/>
      <dgm:spPr/>
      <dgm:t>
        <a:bodyPr/>
        <a:lstStyle/>
        <a:p>
          <a:endParaRPr lang="zh-CN" altLang="en-US"/>
        </a:p>
      </dgm:t>
    </dgm:pt>
    <dgm:pt modelId="{4B19F448-7C0D-4D93-90A5-FB4676051D6A}">
      <dgm:prSet phldrT="[文本]" custT="1"/>
      <dgm:spPr>
        <a:solidFill>
          <a:schemeClr val="accent6">
            <a:lumMod val="20000"/>
            <a:lumOff val="80000"/>
          </a:schemeClr>
        </a:solidFill>
      </dgm:spPr>
      <dgm:t>
        <a:bodyPr/>
        <a:lstStyle/>
        <a:p>
          <a:r>
            <a:rPr lang="zh-CN" altLang="en-US" sz="2000" b="1" dirty="0" smtClean="0">
              <a:solidFill>
                <a:schemeClr val="tx1"/>
              </a:solidFill>
              <a:latin typeface="楷体" pitchFamily="49" charset="-122"/>
              <a:ea typeface="楷体" pitchFamily="49" charset="-122"/>
            </a:rPr>
            <a:t>工资薪金</a:t>
          </a:r>
          <a:endParaRPr lang="zh-CN" altLang="en-US" sz="2000" b="1" dirty="0">
            <a:solidFill>
              <a:schemeClr val="tx1"/>
            </a:solidFill>
            <a:latin typeface="楷体" pitchFamily="49" charset="-122"/>
            <a:ea typeface="楷体" pitchFamily="49" charset="-122"/>
          </a:endParaRPr>
        </a:p>
      </dgm:t>
    </dgm:pt>
    <dgm:pt modelId="{29B5A8D5-FDA5-4224-A2EA-0A3BA6086990}" type="parTrans" cxnId="{DBC24190-8E84-4971-8371-F823870C828A}">
      <dgm:prSet/>
      <dgm:spPr/>
      <dgm:t>
        <a:bodyPr/>
        <a:lstStyle/>
        <a:p>
          <a:endParaRPr lang="zh-CN" altLang="en-US"/>
        </a:p>
      </dgm:t>
    </dgm:pt>
    <dgm:pt modelId="{E1E950C9-2210-4C9C-8EA0-31286FB54EE9}" type="sibTrans" cxnId="{DBC24190-8E84-4971-8371-F823870C828A}">
      <dgm:prSet/>
      <dgm:spPr/>
      <dgm:t>
        <a:bodyPr/>
        <a:lstStyle/>
        <a:p>
          <a:endParaRPr lang="zh-CN" altLang="en-US"/>
        </a:p>
      </dgm:t>
    </dgm:pt>
    <dgm:pt modelId="{228BB98A-CEB2-43B9-A26F-5840FF46F77E}" type="pres">
      <dgm:prSet presAssocID="{75D553B3-7D36-4078-926D-7CEC764BA4BC}" presName="Name0" presStyleCnt="0">
        <dgm:presLayoutVars>
          <dgm:chMax val="1"/>
          <dgm:dir/>
          <dgm:animLvl val="ctr"/>
          <dgm:resizeHandles val="exact"/>
        </dgm:presLayoutVars>
      </dgm:prSet>
      <dgm:spPr/>
      <dgm:t>
        <a:bodyPr/>
        <a:lstStyle/>
        <a:p>
          <a:endParaRPr lang="zh-CN" altLang="en-US"/>
        </a:p>
      </dgm:t>
    </dgm:pt>
    <dgm:pt modelId="{715AC8D0-7DE7-45CE-80F7-EE77F74E8170}" type="pres">
      <dgm:prSet presAssocID="{4205EC3A-DDF5-42D8-B450-DA683369B7ED}" presName="centerShape" presStyleLbl="node0" presStyleIdx="0" presStyleCnt="1" custScaleX="199503" custScaleY="128041" custLinFactNeighborX="438" custLinFactNeighborY="382"/>
      <dgm:spPr/>
      <dgm:t>
        <a:bodyPr/>
        <a:lstStyle/>
        <a:p>
          <a:endParaRPr lang="zh-CN" altLang="en-US"/>
        </a:p>
      </dgm:t>
    </dgm:pt>
    <dgm:pt modelId="{AD8B3CF1-FA45-411A-BE36-81F011F2A4BC}" type="pres">
      <dgm:prSet presAssocID="{948B8E84-6109-400A-B4BD-B405DAB6DE4D}" presName="parTrans" presStyleLbl="sibTrans2D1" presStyleIdx="0" presStyleCnt="4" custScaleX="144254" custScaleY="69582" custLinFactNeighborX="2077" custLinFactNeighborY="-1489"/>
      <dgm:spPr/>
      <dgm:t>
        <a:bodyPr/>
        <a:lstStyle/>
        <a:p>
          <a:endParaRPr lang="zh-CN" altLang="en-US"/>
        </a:p>
      </dgm:t>
    </dgm:pt>
    <dgm:pt modelId="{6734927E-B39E-45BE-BF27-099834275790}" type="pres">
      <dgm:prSet presAssocID="{948B8E84-6109-400A-B4BD-B405DAB6DE4D}" presName="connectorText" presStyleLbl="sibTrans2D1" presStyleIdx="0" presStyleCnt="4"/>
      <dgm:spPr/>
      <dgm:t>
        <a:bodyPr/>
        <a:lstStyle/>
        <a:p>
          <a:endParaRPr lang="zh-CN" altLang="en-US"/>
        </a:p>
      </dgm:t>
    </dgm:pt>
    <dgm:pt modelId="{3895016D-36B6-4E4C-B818-9CB199C30EFB}" type="pres">
      <dgm:prSet presAssocID="{858DFA75-2052-4628-93CD-3502AA67F232}" presName="node" presStyleLbl="node1" presStyleIdx="0" presStyleCnt="4" custScaleX="153098" custScaleY="71837" custRadScaleRad="99471" custRadScaleInc="-555">
        <dgm:presLayoutVars>
          <dgm:bulletEnabled val="1"/>
        </dgm:presLayoutVars>
      </dgm:prSet>
      <dgm:spPr/>
      <dgm:t>
        <a:bodyPr/>
        <a:lstStyle/>
        <a:p>
          <a:endParaRPr lang="zh-CN" altLang="en-US"/>
        </a:p>
      </dgm:t>
    </dgm:pt>
    <dgm:pt modelId="{F2E0E9F2-F613-4AAA-A9A8-87ABB5C721C0}" type="pres">
      <dgm:prSet presAssocID="{A3CEF738-C306-4AE4-B187-AD1342661EA4}" presName="parTrans" presStyleLbl="sibTrans2D1" presStyleIdx="1" presStyleCnt="4" custScaleX="138214" custScaleY="64089"/>
      <dgm:spPr/>
      <dgm:t>
        <a:bodyPr/>
        <a:lstStyle/>
        <a:p>
          <a:endParaRPr lang="zh-CN" altLang="en-US"/>
        </a:p>
      </dgm:t>
    </dgm:pt>
    <dgm:pt modelId="{E9F63BEA-AB49-40A8-9DF0-B2E7A295FBFB}" type="pres">
      <dgm:prSet presAssocID="{A3CEF738-C306-4AE4-B187-AD1342661EA4}" presName="connectorText" presStyleLbl="sibTrans2D1" presStyleIdx="1" presStyleCnt="4"/>
      <dgm:spPr/>
      <dgm:t>
        <a:bodyPr/>
        <a:lstStyle/>
        <a:p>
          <a:endParaRPr lang="zh-CN" altLang="en-US"/>
        </a:p>
      </dgm:t>
    </dgm:pt>
    <dgm:pt modelId="{FE544F54-73F2-4BAF-B59E-1C21EA9A3DE8}" type="pres">
      <dgm:prSet presAssocID="{4F504D1E-4869-4815-93D6-4313CFD56D8B}" presName="node" presStyleLbl="node1" presStyleIdx="1" presStyleCnt="4" custScaleX="119198" custScaleY="74679" custRadScaleRad="141001" custRadScaleInc="897">
        <dgm:presLayoutVars>
          <dgm:bulletEnabled val="1"/>
        </dgm:presLayoutVars>
      </dgm:prSet>
      <dgm:spPr/>
      <dgm:t>
        <a:bodyPr/>
        <a:lstStyle/>
        <a:p>
          <a:endParaRPr lang="zh-CN" altLang="en-US"/>
        </a:p>
      </dgm:t>
    </dgm:pt>
    <dgm:pt modelId="{71201EB5-E8E2-42EB-B119-6A611526F76B}" type="pres">
      <dgm:prSet presAssocID="{80EE928F-99BB-4312-B852-9DBE51109ABD}" presName="parTrans" presStyleLbl="sibTrans2D1" presStyleIdx="2" presStyleCnt="4" custScaleX="151566" custScaleY="77040" custLinFactNeighborX="-3223" custLinFactNeighborY="-7281"/>
      <dgm:spPr/>
      <dgm:t>
        <a:bodyPr/>
        <a:lstStyle/>
        <a:p>
          <a:endParaRPr lang="zh-CN" altLang="en-US"/>
        </a:p>
      </dgm:t>
    </dgm:pt>
    <dgm:pt modelId="{6E135AD1-2C2F-4A10-8BAE-30ED0AA7C2FA}" type="pres">
      <dgm:prSet presAssocID="{80EE928F-99BB-4312-B852-9DBE51109ABD}" presName="connectorText" presStyleLbl="sibTrans2D1" presStyleIdx="2" presStyleCnt="4"/>
      <dgm:spPr/>
      <dgm:t>
        <a:bodyPr/>
        <a:lstStyle/>
        <a:p>
          <a:endParaRPr lang="zh-CN" altLang="en-US"/>
        </a:p>
      </dgm:t>
    </dgm:pt>
    <dgm:pt modelId="{21237C88-0DCA-4A15-B921-D941709ED002}" type="pres">
      <dgm:prSet presAssocID="{89B2AE6A-C710-42CF-8F8F-3FD491CB74E3}" presName="node" presStyleLbl="node1" presStyleIdx="2" presStyleCnt="4" custScaleX="121838" custScaleY="79022" custRadScaleRad="105584" custRadScaleInc="421">
        <dgm:presLayoutVars>
          <dgm:bulletEnabled val="1"/>
        </dgm:presLayoutVars>
      </dgm:prSet>
      <dgm:spPr/>
      <dgm:t>
        <a:bodyPr/>
        <a:lstStyle/>
        <a:p>
          <a:endParaRPr lang="zh-CN" altLang="en-US"/>
        </a:p>
      </dgm:t>
    </dgm:pt>
    <dgm:pt modelId="{BCEFED9E-8B9E-4003-AA49-C6E17F18E65F}" type="pres">
      <dgm:prSet presAssocID="{29B5A8D5-FDA5-4224-A2EA-0A3BA6086990}" presName="parTrans" presStyleLbl="sibTrans2D1" presStyleIdx="3" presStyleCnt="4" custScaleX="181880" custScaleY="82429" custLinFactNeighborX="-26" custLinFactNeighborY="-4337"/>
      <dgm:spPr/>
      <dgm:t>
        <a:bodyPr/>
        <a:lstStyle/>
        <a:p>
          <a:endParaRPr lang="zh-CN" altLang="en-US"/>
        </a:p>
      </dgm:t>
    </dgm:pt>
    <dgm:pt modelId="{CA067F3F-6E1D-412C-9D8B-AD91DBEA319A}" type="pres">
      <dgm:prSet presAssocID="{29B5A8D5-FDA5-4224-A2EA-0A3BA6086990}" presName="connectorText" presStyleLbl="sibTrans2D1" presStyleIdx="3" presStyleCnt="4"/>
      <dgm:spPr/>
      <dgm:t>
        <a:bodyPr/>
        <a:lstStyle/>
        <a:p>
          <a:endParaRPr lang="zh-CN" altLang="en-US"/>
        </a:p>
      </dgm:t>
    </dgm:pt>
    <dgm:pt modelId="{FCE772B7-2524-4865-8B2D-AF0B6F83D5D0}" type="pres">
      <dgm:prSet presAssocID="{4B19F448-7C0D-4D93-90A5-FB4676051D6A}" presName="node" presStyleLbl="node1" presStyleIdx="3" presStyleCnt="4" custScaleX="164248" custScaleY="94435" custRadScaleRad="166350" custRadScaleInc="1348">
        <dgm:presLayoutVars>
          <dgm:bulletEnabled val="1"/>
        </dgm:presLayoutVars>
      </dgm:prSet>
      <dgm:spPr/>
      <dgm:t>
        <a:bodyPr/>
        <a:lstStyle/>
        <a:p>
          <a:endParaRPr lang="zh-CN" altLang="en-US"/>
        </a:p>
      </dgm:t>
    </dgm:pt>
  </dgm:ptLst>
  <dgm:cxnLst>
    <dgm:cxn modelId="{A799D191-A0D6-4D6D-812F-C99BA8487032}" type="presOf" srcId="{4205EC3A-DDF5-42D8-B450-DA683369B7ED}" destId="{715AC8D0-7DE7-45CE-80F7-EE77F74E8170}" srcOrd="0" destOrd="0" presId="urn:microsoft.com/office/officeart/2005/8/layout/radial5"/>
    <dgm:cxn modelId="{F9219425-AFBF-4069-B7B3-C83B541CCEE7}" type="presOf" srcId="{4B19F448-7C0D-4D93-90A5-FB4676051D6A}" destId="{FCE772B7-2524-4865-8B2D-AF0B6F83D5D0}" srcOrd="0" destOrd="0" presId="urn:microsoft.com/office/officeart/2005/8/layout/radial5"/>
    <dgm:cxn modelId="{29C1A15B-FAA3-4691-A9B9-A52AE5DC1D90}" type="presOf" srcId="{948B8E84-6109-400A-B4BD-B405DAB6DE4D}" destId="{6734927E-B39E-45BE-BF27-099834275790}" srcOrd="1" destOrd="0" presId="urn:microsoft.com/office/officeart/2005/8/layout/radial5"/>
    <dgm:cxn modelId="{E4D0A629-3D60-4FEB-A6C2-0434F0D4CD18}" type="presOf" srcId="{858DFA75-2052-4628-93CD-3502AA67F232}" destId="{3895016D-36B6-4E4C-B818-9CB199C30EFB}" srcOrd="0" destOrd="0" presId="urn:microsoft.com/office/officeart/2005/8/layout/radial5"/>
    <dgm:cxn modelId="{E614994A-9EFD-4DE6-9B4A-861F066651C9}" type="presOf" srcId="{89B2AE6A-C710-42CF-8F8F-3FD491CB74E3}" destId="{21237C88-0DCA-4A15-B921-D941709ED002}" srcOrd="0" destOrd="0" presId="urn:microsoft.com/office/officeart/2005/8/layout/radial5"/>
    <dgm:cxn modelId="{6A623C96-82C6-4619-B58B-39EF2D9C8A86}" type="presOf" srcId="{A3CEF738-C306-4AE4-B187-AD1342661EA4}" destId="{E9F63BEA-AB49-40A8-9DF0-B2E7A295FBFB}" srcOrd="1" destOrd="0" presId="urn:microsoft.com/office/officeart/2005/8/layout/radial5"/>
    <dgm:cxn modelId="{DA698EF4-1E7B-479F-A954-ECC629E5F907}" type="presOf" srcId="{29B5A8D5-FDA5-4224-A2EA-0A3BA6086990}" destId="{BCEFED9E-8B9E-4003-AA49-C6E17F18E65F}" srcOrd="0" destOrd="0" presId="urn:microsoft.com/office/officeart/2005/8/layout/radial5"/>
    <dgm:cxn modelId="{E1C50DE9-7E28-44C4-8903-5DF3C1A68CDF}" srcId="{4205EC3A-DDF5-42D8-B450-DA683369B7ED}" destId="{4F504D1E-4869-4815-93D6-4313CFD56D8B}" srcOrd="1" destOrd="0" parTransId="{A3CEF738-C306-4AE4-B187-AD1342661EA4}" sibTransId="{CC7903A7-94A3-47B4-A473-B5FCACD277E1}"/>
    <dgm:cxn modelId="{B1C7FBBE-D3CF-425E-8D91-40481C76A38E}" type="presOf" srcId="{A3CEF738-C306-4AE4-B187-AD1342661EA4}" destId="{F2E0E9F2-F613-4AAA-A9A8-87ABB5C721C0}" srcOrd="0" destOrd="0" presId="urn:microsoft.com/office/officeart/2005/8/layout/radial5"/>
    <dgm:cxn modelId="{61FB7850-B4FD-4F0E-9F4C-0A0D2B37225B}" srcId="{4205EC3A-DDF5-42D8-B450-DA683369B7ED}" destId="{858DFA75-2052-4628-93CD-3502AA67F232}" srcOrd="0" destOrd="0" parTransId="{948B8E84-6109-400A-B4BD-B405DAB6DE4D}" sibTransId="{A17EF52F-C729-4058-9F67-8D7A3480DEC3}"/>
    <dgm:cxn modelId="{E0CF0571-BDAB-4BCE-B95A-D135F32FA9D0}" type="presOf" srcId="{80EE928F-99BB-4312-B852-9DBE51109ABD}" destId="{6E135AD1-2C2F-4A10-8BAE-30ED0AA7C2FA}" srcOrd="1" destOrd="0" presId="urn:microsoft.com/office/officeart/2005/8/layout/radial5"/>
    <dgm:cxn modelId="{35FC61D5-368E-40CE-A5A8-58FC160B5561}" type="presOf" srcId="{948B8E84-6109-400A-B4BD-B405DAB6DE4D}" destId="{AD8B3CF1-FA45-411A-BE36-81F011F2A4BC}" srcOrd="0" destOrd="0" presId="urn:microsoft.com/office/officeart/2005/8/layout/radial5"/>
    <dgm:cxn modelId="{343C3578-EBF4-40AE-962D-52E5BBE46DF2}" srcId="{75D553B3-7D36-4078-926D-7CEC764BA4BC}" destId="{4205EC3A-DDF5-42D8-B450-DA683369B7ED}" srcOrd="0" destOrd="0" parTransId="{796C6E36-4155-4A46-AC5B-E2F665888629}" sibTransId="{5D43F0BC-7019-4D3D-BE7C-D28E758704D0}"/>
    <dgm:cxn modelId="{9210FFC8-B0CE-45D8-853A-8801C37BE728}" type="presOf" srcId="{75D553B3-7D36-4078-926D-7CEC764BA4BC}" destId="{228BB98A-CEB2-43B9-A26F-5840FF46F77E}" srcOrd="0" destOrd="0" presId="urn:microsoft.com/office/officeart/2005/8/layout/radial5"/>
    <dgm:cxn modelId="{F733E180-57B6-4B6C-BE0E-C7057B0877A7}" type="presOf" srcId="{29B5A8D5-FDA5-4224-A2EA-0A3BA6086990}" destId="{CA067F3F-6E1D-412C-9D8B-AD91DBEA319A}" srcOrd="1" destOrd="0" presId="urn:microsoft.com/office/officeart/2005/8/layout/radial5"/>
    <dgm:cxn modelId="{C2F99177-0096-40B2-9167-15D581A3A493}" type="presOf" srcId="{4F504D1E-4869-4815-93D6-4313CFD56D8B}" destId="{FE544F54-73F2-4BAF-B59E-1C21EA9A3DE8}" srcOrd="0" destOrd="0" presId="urn:microsoft.com/office/officeart/2005/8/layout/radial5"/>
    <dgm:cxn modelId="{DBC24190-8E84-4971-8371-F823870C828A}" srcId="{4205EC3A-DDF5-42D8-B450-DA683369B7ED}" destId="{4B19F448-7C0D-4D93-90A5-FB4676051D6A}" srcOrd="3" destOrd="0" parTransId="{29B5A8D5-FDA5-4224-A2EA-0A3BA6086990}" sibTransId="{E1E950C9-2210-4C9C-8EA0-31286FB54EE9}"/>
    <dgm:cxn modelId="{D0917F99-A456-4CA9-8415-EE552A00EBFE}" type="presOf" srcId="{80EE928F-99BB-4312-B852-9DBE51109ABD}" destId="{71201EB5-E8E2-42EB-B119-6A611526F76B}" srcOrd="0" destOrd="0" presId="urn:microsoft.com/office/officeart/2005/8/layout/radial5"/>
    <dgm:cxn modelId="{ACF10ECA-3521-40BC-B288-F0867BE4E988}" srcId="{4205EC3A-DDF5-42D8-B450-DA683369B7ED}" destId="{89B2AE6A-C710-42CF-8F8F-3FD491CB74E3}" srcOrd="2" destOrd="0" parTransId="{80EE928F-99BB-4312-B852-9DBE51109ABD}" sibTransId="{23E1D80B-04C9-48B2-BB27-E910FBF63EE8}"/>
    <dgm:cxn modelId="{F3A7ED0A-208C-4CAA-8505-FD7A99EBC85E}" type="presParOf" srcId="{228BB98A-CEB2-43B9-A26F-5840FF46F77E}" destId="{715AC8D0-7DE7-45CE-80F7-EE77F74E8170}" srcOrd="0" destOrd="0" presId="urn:microsoft.com/office/officeart/2005/8/layout/radial5"/>
    <dgm:cxn modelId="{58A9C30F-5702-47EC-97A3-A1B1B9282BA5}" type="presParOf" srcId="{228BB98A-CEB2-43B9-A26F-5840FF46F77E}" destId="{AD8B3CF1-FA45-411A-BE36-81F011F2A4BC}" srcOrd="1" destOrd="0" presId="urn:microsoft.com/office/officeart/2005/8/layout/radial5"/>
    <dgm:cxn modelId="{B23E0F2D-EB32-42C0-83C4-577F8D81FE7F}" type="presParOf" srcId="{AD8B3CF1-FA45-411A-BE36-81F011F2A4BC}" destId="{6734927E-B39E-45BE-BF27-099834275790}" srcOrd="0" destOrd="0" presId="urn:microsoft.com/office/officeart/2005/8/layout/radial5"/>
    <dgm:cxn modelId="{A00A6B40-1C03-46AA-8A0C-2414B241AC03}" type="presParOf" srcId="{228BB98A-CEB2-43B9-A26F-5840FF46F77E}" destId="{3895016D-36B6-4E4C-B818-9CB199C30EFB}" srcOrd="2" destOrd="0" presId="urn:microsoft.com/office/officeart/2005/8/layout/radial5"/>
    <dgm:cxn modelId="{FC010EE1-DA97-4DA6-A916-AFE01C56B6E7}" type="presParOf" srcId="{228BB98A-CEB2-43B9-A26F-5840FF46F77E}" destId="{F2E0E9F2-F613-4AAA-A9A8-87ABB5C721C0}" srcOrd="3" destOrd="0" presId="urn:microsoft.com/office/officeart/2005/8/layout/radial5"/>
    <dgm:cxn modelId="{A9F8CD13-280B-40A7-971A-D62E9E34C475}" type="presParOf" srcId="{F2E0E9F2-F613-4AAA-A9A8-87ABB5C721C0}" destId="{E9F63BEA-AB49-40A8-9DF0-B2E7A295FBFB}" srcOrd="0" destOrd="0" presId="urn:microsoft.com/office/officeart/2005/8/layout/radial5"/>
    <dgm:cxn modelId="{DD43D448-1D91-4106-9343-B78F737EB6A9}" type="presParOf" srcId="{228BB98A-CEB2-43B9-A26F-5840FF46F77E}" destId="{FE544F54-73F2-4BAF-B59E-1C21EA9A3DE8}" srcOrd="4" destOrd="0" presId="urn:microsoft.com/office/officeart/2005/8/layout/radial5"/>
    <dgm:cxn modelId="{C7D59798-E6A5-43CB-8F7E-0CFBD5F12708}" type="presParOf" srcId="{228BB98A-CEB2-43B9-A26F-5840FF46F77E}" destId="{71201EB5-E8E2-42EB-B119-6A611526F76B}" srcOrd="5" destOrd="0" presId="urn:microsoft.com/office/officeart/2005/8/layout/radial5"/>
    <dgm:cxn modelId="{699E7EE0-7327-43B8-91A6-D04EA5DF1023}" type="presParOf" srcId="{71201EB5-E8E2-42EB-B119-6A611526F76B}" destId="{6E135AD1-2C2F-4A10-8BAE-30ED0AA7C2FA}" srcOrd="0" destOrd="0" presId="urn:microsoft.com/office/officeart/2005/8/layout/radial5"/>
    <dgm:cxn modelId="{03C0846C-DF4E-4A1D-9DF0-73C7D29366ED}" type="presParOf" srcId="{228BB98A-CEB2-43B9-A26F-5840FF46F77E}" destId="{21237C88-0DCA-4A15-B921-D941709ED002}" srcOrd="6" destOrd="0" presId="urn:microsoft.com/office/officeart/2005/8/layout/radial5"/>
    <dgm:cxn modelId="{6E4C57FB-DC07-4C7C-8AEA-EC655DF1CF1F}" type="presParOf" srcId="{228BB98A-CEB2-43B9-A26F-5840FF46F77E}" destId="{BCEFED9E-8B9E-4003-AA49-C6E17F18E65F}" srcOrd="7" destOrd="0" presId="urn:microsoft.com/office/officeart/2005/8/layout/radial5"/>
    <dgm:cxn modelId="{B40B4B7C-D22D-4696-9C86-BAA0D46DA8EA}" type="presParOf" srcId="{BCEFED9E-8B9E-4003-AA49-C6E17F18E65F}" destId="{CA067F3F-6E1D-412C-9D8B-AD91DBEA319A}" srcOrd="0" destOrd="0" presId="urn:microsoft.com/office/officeart/2005/8/layout/radial5"/>
    <dgm:cxn modelId="{6957BE67-E1EA-48E5-B12A-CAD2B8773886}" type="presParOf" srcId="{228BB98A-CEB2-43B9-A26F-5840FF46F77E}" destId="{FCE772B7-2524-4865-8B2D-AF0B6F83D5D0}" srcOrd="8" destOrd="0" presId="urn:microsoft.com/office/officeart/2005/8/layout/radial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64BE38-F973-4F72-A504-64875F01917E}" type="doc">
      <dgm:prSet loTypeId="urn:microsoft.com/office/officeart/2005/8/layout/hList9" loCatId="list" qsTypeId="urn:microsoft.com/office/officeart/2005/8/quickstyle/simple1#1" qsCatId="simple" csTypeId="urn:microsoft.com/office/officeart/2005/8/colors/accent1_2#1" csCatId="accent1" phldr="1"/>
      <dgm:spPr/>
      <dgm:t>
        <a:bodyPr/>
        <a:lstStyle/>
        <a:p>
          <a:endParaRPr lang="zh-CN" altLang="en-US"/>
        </a:p>
      </dgm:t>
    </dgm:pt>
    <dgm:pt modelId="{85D38A0C-F9F6-45A1-A61D-DD38595D2E6D}">
      <dgm:prSet phldrT="[文本]" custT="1"/>
      <dgm:spPr/>
      <dgm:t>
        <a:bodyPr/>
        <a:lstStyle/>
        <a:p>
          <a:r>
            <a:rPr lang="zh-CN" altLang="en-US" sz="2400" b="1" dirty="0" smtClean="0"/>
            <a:t>一般情况</a:t>
          </a:r>
          <a:endParaRPr lang="zh-CN" altLang="en-US" sz="2400" b="1" dirty="0"/>
        </a:p>
      </dgm:t>
    </dgm:pt>
    <dgm:pt modelId="{39948767-16FD-4511-86D3-F1B5853369EE}" type="parTrans" cxnId="{EB7D5126-8C77-43FC-B5AC-260D40BE8246}">
      <dgm:prSet/>
      <dgm:spPr/>
      <dgm:t>
        <a:bodyPr/>
        <a:lstStyle/>
        <a:p>
          <a:endParaRPr lang="zh-CN" altLang="en-US"/>
        </a:p>
      </dgm:t>
    </dgm:pt>
    <dgm:pt modelId="{F5FFBF90-622A-48BC-A88F-10456EAE7D74}" type="sibTrans" cxnId="{EB7D5126-8C77-43FC-B5AC-260D40BE8246}">
      <dgm:prSet/>
      <dgm:spPr/>
      <dgm:t>
        <a:bodyPr/>
        <a:lstStyle/>
        <a:p>
          <a:endParaRPr lang="zh-CN" altLang="en-US"/>
        </a:p>
      </dgm:t>
    </dgm:pt>
    <dgm:pt modelId="{1FF551D1-3057-4502-ADC8-8A6DD831C447}">
      <dgm:prSet phldrT="[文本]" custT="1"/>
      <dgm:spPr/>
      <dgm:t>
        <a:bodyPr/>
        <a:lstStyle/>
        <a:p>
          <a:r>
            <a:rPr lang="zh-CN" altLang="en-US" sz="1800" b="1" dirty="0" smtClean="0">
              <a:solidFill>
                <a:srgbClr val="394557"/>
              </a:solidFill>
              <a:latin typeface="华文楷体" pitchFamily="2" charset="-122"/>
              <a:ea typeface="华文楷体" pitchFamily="2" charset="-122"/>
              <a:cs typeface="+mn-ea"/>
              <a:sym typeface="+mn-lt"/>
            </a:rPr>
            <a:t>居民个人：          </a:t>
          </a:r>
          <a:r>
            <a:rPr lang="en-US" altLang="zh-CN" sz="1800" b="1" u="none" dirty="0" smtClean="0">
              <a:solidFill>
                <a:srgbClr val="394557"/>
              </a:solidFill>
              <a:latin typeface="华文楷体" pitchFamily="2" charset="-122"/>
              <a:ea typeface="华文楷体" pitchFamily="2" charset="-122"/>
              <a:cs typeface="+mn-ea"/>
              <a:sym typeface="+mn-lt"/>
            </a:rPr>
            <a:t>3</a:t>
          </a:r>
          <a:r>
            <a:rPr lang="zh-CN" altLang="en-US" sz="1800" b="1" u="none" dirty="0" smtClean="0">
              <a:solidFill>
                <a:srgbClr val="394557"/>
              </a:solidFill>
              <a:latin typeface="华文楷体" pitchFamily="2" charset="-122"/>
              <a:ea typeface="华文楷体" pitchFamily="2" charset="-122"/>
              <a:cs typeface="+mn-ea"/>
              <a:sym typeface="+mn-lt"/>
            </a:rPr>
            <a:t>月</a:t>
          </a:r>
          <a:r>
            <a:rPr lang="en-US" altLang="zh-CN" sz="1800" b="1" u="none" dirty="0" smtClean="0">
              <a:solidFill>
                <a:srgbClr val="394557"/>
              </a:solidFill>
              <a:latin typeface="华文楷体" pitchFamily="2" charset="-122"/>
              <a:ea typeface="华文楷体" pitchFamily="2" charset="-122"/>
              <a:cs typeface="+mn-ea"/>
              <a:sym typeface="+mn-lt"/>
            </a:rPr>
            <a:t>1</a:t>
          </a:r>
          <a:r>
            <a:rPr lang="zh-CN" altLang="en-US" sz="1800" b="1" u="none" dirty="0" smtClean="0">
              <a:solidFill>
                <a:srgbClr val="394557"/>
              </a:solidFill>
              <a:latin typeface="华文楷体" pitchFamily="2" charset="-122"/>
              <a:ea typeface="华文楷体" pitchFamily="2" charset="-122"/>
              <a:cs typeface="+mn-ea"/>
              <a:sym typeface="+mn-lt"/>
            </a:rPr>
            <a:t>日</a:t>
          </a:r>
          <a:r>
            <a:rPr lang="en-US" altLang="zh-CN" sz="1800" b="1" u="none" dirty="0" smtClean="0">
              <a:solidFill>
                <a:srgbClr val="394557"/>
              </a:solidFill>
              <a:latin typeface="华文楷体" pitchFamily="2" charset="-122"/>
              <a:ea typeface="华文楷体" pitchFamily="2" charset="-122"/>
              <a:cs typeface="+mn-ea"/>
              <a:sym typeface="+mn-lt"/>
            </a:rPr>
            <a:t>—6</a:t>
          </a:r>
          <a:r>
            <a:rPr lang="zh-CN" altLang="en-US" sz="1800" b="1" u="none" dirty="0" smtClean="0">
              <a:solidFill>
                <a:srgbClr val="394557"/>
              </a:solidFill>
              <a:latin typeface="华文楷体" pitchFamily="2" charset="-122"/>
              <a:ea typeface="华文楷体" pitchFamily="2" charset="-122"/>
              <a:cs typeface="+mn-ea"/>
              <a:sym typeface="+mn-lt"/>
            </a:rPr>
            <a:t>月</a:t>
          </a:r>
          <a:r>
            <a:rPr lang="en-US" altLang="zh-CN" sz="1800" b="1" u="none" dirty="0" smtClean="0">
              <a:solidFill>
                <a:srgbClr val="394557"/>
              </a:solidFill>
              <a:latin typeface="华文楷体" pitchFamily="2" charset="-122"/>
              <a:ea typeface="华文楷体" pitchFamily="2" charset="-122"/>
              <a:cs typeface="+mn-ea"/>
              <a:sym typeface="+mn-lt"/>
            </a:rPr>
            <a:t>30</a:t>
          </a:r>
          <a:r>
            <a:rPr lang="zh-CN" altLang="en-US" sz="1800" b="1" u="none" dirty="0" smtClean="0">
              <a:solidFill>
                <a:srgbClr val="394557"/>
              </a:solidFill>
              <a:latin typeface="华文楷体" pitchFamily="2" charset="-122"/>
              <a:ea typeface="华文楷体" pitchFamily="2" charset="-122"/>
              <a:cs typeface="+mn-ea"/>
              <a:sym typeface="+mn-lt"/>
            </a:rPr>
            <a:t>日</a:t>
          </a:r>
          <a:endParaRPr lang="en-US" altLang="zh-CN" sz="1800" b="1" u="none" dirty="0" smtClean="0">
            <a:solidFill>
              <a:srgbClr val="394557"/>
            </a:solidFill>
            <a:latin typeface="华文楷体" pitchFamily="2" charset="-122"/>
            <a:ea typeface="华文楷体" pitchFamily="2" charset="-122"/>
            <a:cs typeface="+mn-ea"/>
            <a:sym typeface="+mn-lt"/>
          </a:endParaRPr>
        </a:p>
        <a:p>
          <a:r>
            <a:rPr lang="zh-CN" altLang="en-US" sz="1800" b="1" dirty="0" smtClean="0">
              <a:solidFill>
                <a:schemeClr val="tx1">
                  <a:lumMod val="65000"/>
                  <a:lumOff val="35000"/>
                </a:schemeClr>
              </a:solidFill>
              <a:latin typeface="华文楷体" pitchFamily="2" charset="-122"/>
              <a:ea typeface="华文楷体" pitchFamily="2" charset="-122"/>
              <a:cs typeface="+mn-ea"/>
              <a:sym typeface="+mn-lt"/>
            </a:rPr>
            <a:t>无住所居民个人：   </a:t>
          </a:r>
          <a:r>
            <a:rPr lang="zh-CN" altLang="en-US" sz="1800" b="1" u="none" dirty="0" smtClean="0">
              <a:solidFill>
                <a:schemeClr val="tx1">
                  <a:lumMod val="65000"/>
                  <a:lumOff val="35000"/>
                </a:schemeClr>
              </a:solidFill>
              <a:latin typeface="华文楷体" pitchFamily="2" charset="-122"/>
              <a:ea typeface="华文楷体" pitchFamily="2" charset="-122"/>
              <a:cs typeface="+mn-ea"/>
              <a:sym typeface="+mn-lt"/>
            </a:rPr>
            <a:t>离境前</a:t>
          </a:r>
          <a:endParaRPr lang="en-US" altLang="zh-CN" sz="1800" b="1" u="none" dirty="0" smtClean="0">
            <a:solidFill>
              <a:schemeClr val="tx1">
                <a:lumMod val="65000"/>
                <a:lumOff val="35000"/>
              </a:schemeClr>
            </a:solidFill>
            <a:latin typeface="华文楷体" pitchFamily="2" charset="-122"/>
            <a:ea typeface="华文楷体" pitchFamily="2" charset="-122"/>
            <a:cs typeface="+mn-ea"/>
            <a:sym typeface="+mn-lt"/>
          </a:endParaRPr>
        </a:p>
        <a:p>
          <a:r>
            <a:rPr lang="zh-CN" altLang="en-US" sz="1800" b="1" u="none" dirty="0" smtClean="0">
              <a:solidFill>
                <a:schemeClr val="tx1">
                  <a:lumMod val="65000"/>
                  <a:lumOff val="35000"/>
                </a:schemeClr>
              </a:solidFill>
              <a:latin typeface="华文楷体" pitchFamily="2" charset="-122"/>
              <a:ea typeface="华文楷体" pitchFamily="2" charset="-122"/>
              <a:cs typeface="+mn-ea"/>
              <a:sym typeface="+mn-lt"/>
            </a:rPr>
            <a:t>注销中国户籍：    注销户籍前</a:t>
          </a:r>
        </a:p>
      </dgm:t>
    </dgm:pt>
    <dgm:pt modelId="{91FC5F22-25DC-49A5-83F5-B4670D0CD042}" type="parTrans" cxnId="{A00B4FE8-EE29-4185-9886-5C147FB83C85}">
      <dgm:prSet/>
      <dgm:spPr/>
      <dgm:t>
        <a:bodyPr/>
        <a:lstStyle/>
        <a:p>
          <a:endParaRPr lang="zh-CN" altLang="en-US"/>
        </a:p>
      </dgm:t>
    </dgm:pt>
    <dgm:pt modelId="{BC97842D-EFD9-4F13-A01B-28508C8B610E}" type="sibTrans" cxnId="{A00B4FE8-EE29-4185-9886-5C147FB83C85}">
      <dgm:prSet/>
      <dgm:spPr/>
      <dgm:t>
        <a:bodyPr/>
        <a:lstStyle/>
        <a:p>
          <a:endParaRPr lang="zh-CN" altLang="en-US"/>
        </a:p>
      </dgm:t>
    </dgm:pt>
    <dgm:pt modelId="{C366CECF-C6E3-40B6-A14B-6054946A2382}">
      <dgm:prSet phldrT="[文本]" custT="1"/>
      <dgm:spPr/>
      <dgm:t>
        <a:bodyPr/>
        <a:lstStyle/>
        <a:p>
          <a:r>
            <a:rPr lang="zh-CN" altLang="en-US" sz="2400" b="1" dirty="0" smtClean="0"/>
            <a:t>简易申报</a:t>
          </a:r>
          <a:endParaRPr lang="zh-CN" altLang="en-US" sz="2400" b="1" dirty="0"/>
        </a:p>
      </dgm:t>
    </dgm:pt>
    <dgm:pt modelId="{AB2E449C-1F30-42D7-B813-3465A0721228}" type="parTrans" cxnId="{93B778EB-18CD-45C3-9CD9-784BAA3C80BA}">
      <dgm:prSet/>
      <dgm:spPr/>
      <dgm:t>
        <a:bodyPr/>
        <a:lstStyle/>
        <a:p>
          <a:endParaRPr lang="zh-CN" altLang="en-US"/>
        </a:p>
      </dgm:t>
    </dgm:pt>
    <dgm:pt modelId="{A2B07FBB-3260-4B4F-81DA-AB300DBDBB07}" type="sibTrans" cxnId="{93B778EB-18CD-45C3-9CD9-784BAA3C80BA}">
      <dgm:prSet/>
      <dgm:spPr/>
      <dgm:t>
        <a:bodyPr/>
        <a:lstStyle/>
        <a:p>
          <a:endParaRPr lang="zh-CN" altLang="en-US"/>
        </a:p>
      </dgm:t>
    </dgm:pt>
    <dgm:pt modelId="{D1EF7890-38E0-483D-9195-00F78BA46F32}">
      <dgm:prSet custT="1"/>
      <dgm:spPr/>
      <dgm:t>
        <a:bodyPr/>
        <a:lstStyle/>
        <a:p>
          <a:pPr algn="l"/>
          <a:r>
            <a:rPr lang="zh-CN" altLang="en-US" sz="1800" b="1" dirty="0" smtClean="0">
              <a:solidFill>
                <a:schemeClr val="tx1">
                  <a:lumMod val="65000"/>
                  <a:lumOff val="35000"/>
                </a:schemeClr>
              </a:solidFill>
              <a:latin typeface="华文楷体" pitchFamily="2" charset="-122"/>
              <a:ea typeface="华文楷体" pitchFamily="2" charset="-122"/>
              <a:cs typeface="+mn-ea"/>
              <a:sym typeface="+mn-lt"/>
            </a:rPr>
            <a:t>纳税年度综合所得收入额不超过</a:t>
          </a:r>
          <a:r>
            <a:rPr lang="en-US" altLang="zh-CN" sz="1800" b="1" dirty="0" smtClean="0">
              <a:solidFill>
                <a:schemeClr val="tx1">
                  <a:lumMod val="65000"/>
                  <a:lumOff val="35000"/>
                </a:schemeClr>
              </a:solidFill>
              <a:latin typeface="华文楷体" pitchFamily="2" charset="-122"/>
              <a:ea typeface="华文楷体" pitchFamily="2" charset="-122"/>
              <a:cs typeface="+mn-ea"/>
              <a:sym typeface="+mn-lt"/>
            </a:rPr>
            <a:t>6</a:t>
          </a:r>
          <a:r>
            <a:rPr lang="zh-CN" altLang="en-US" sz="1800" b="1" dirty="0" smtClean="0">
              <a:solidFill>
                <a:schemeClr val="tx1">
                  <a:lumMod val="65000"/>
                  <a:lumOff val="35000"/>
                </a:schemeClr>
              </a:solidFill>
              <a:latin typeface="华文楷体" pitchFamily="2" charset="-122"/>
              <a:ea typeface="华文楷体" pitchFamily="2" charset="-122"/>
              <a:cs typeface="+mn-ea"/>
              <a:sym typeface="+mn-lt"/>
            </a:rPr>
            <a:t>万元且需要申请退税的情形：</a:t>
          </a:r>
          <a:endParaRPr lang="en-US" altLang="zh-CN" sz="1800" b="1" dirty="0" smtClean="0">
            <a:solidFill>
              <a:schemeClr val="tx1">
                <a:lumMod val="65000"/>
                <a:lumOff val="35000"/>
              </a:schemeClr>
            </a:solidFill>
            <a:latin typeface="华文楷体" pitchFamily="2" charset="-122"/>
            <a:ea typeface="华文楷体" pitchFamily="2" charset="-122"/>
            <a:cs typeface="+mn-ea"/>
            <a:sym typeface="+mn-lt"/>
          </a:endParaRPr>
        </a:p>
        <a:p>
          <a:pPr algn="l"/>
          <a:r>
            <a:rPr lang="en-US" altLang="zh-CN" sz="1800" b="1" dirty="0" smtClean="0">
              <a:solidFill>
                <a:schemeClr val="tx1">
                  <a:lumMod val="65000"/>
                  <a:lumOff val="35000"/>
                </a:schemeClr>
              </a:solidFill>
              <a:latin typeface="华文楷体" pitchFamily="2" charset="-122"/>
              <a:ea typeface="华文楷体" pitchFamily="2" charset="-122"/>
              <a:cs typeface="+mn-ea"/>
              <a:sym typeface="+mn-lt"/>
            </a:rPr>
            <a:t>                                  3</a:t>
          </a:r>
          <a:r>
            <a:rPr lang="zh-CN" altLang="en-US" sz="1800" b="1" dirty="0" smtClean="0">
              <a:solidFill>
                <a:schemeClr val="tx1">
                  <a:lumMod val="65000"/>
                  <a:lumOff val="35000"/>
                </a:schemeClr>
              </a:solidFill>
              <a:latin typeface="华文楷体" pitchFamily="2" charset="-122"/>
              <a:ea typeface="华文楷体" pitchFamily="2" charset="-122"/>
              <a:cs typeface="+mn-ea"/>
              <a:sym typeface="+mn-lt"/>
            </a:rPr>
            <a:t>月</a:t>
          </a:r>
          <a:r>
            <a:rPr lang="en-US" altLang="zh-CN" sz="1800" b="1" dirty="0" smtClean="0">
              <a:solidFill>
                <a:schemeClr val="tx1">
                  <a:lumMod val="65000"/>
                  <a:lumOff val="35000"/>
                </a:schemeClr>
              </a:solidFill>
              <a:latin typeface="华文楷体" pitchFamily="2" charset="-122"/>
              <a:ea typeface="华文楷体" pitchFamily="2" charset="-122"/>
              <a:cs typeface="+mn-ea"/>
              <a:sym typeface="+mn-lt"/>
            </a:rPr>
            <a:t>1</a:t>
          </a:r>
          <a:r>
            <a:rPr lang="zh-CN" altLang="en-US" sz="1800" b="1" dirty="0" smtClean="0">
              <a:solidFill>
                <a:schemeClr val="tx1">
                  <a:lumMod val="65000"/>
                  <a:lumOff val="35000"/>
                </a:schemeClr>
              </a:solidFill>
              <a:latin typeface="华文楷体" pitchFamily="2" charset="-122"/>
              <a:ea typeface="华文楷体" pitchFamily="2" charset="-122"/>
              <a:cs typeface="+mn-ea"/>
              <a:sym typeface="+mn-lt"/>
            </a:rPr>
            <a:t>日</a:t>
          </a:r>
          <a:r>
            <a:rPr lang="en-US" altLang="zh-CN" sz="1800" b="1" dirty="0" smtClean="0">
              <a:solidFill>
                <a:schemeClr val="tx1">
                  <a:lumMod val="65000"/>
                  <a:lumOff val="35000"/>
                </a:schemeClr>
              </a:solidFill>
              <a:latin typeface="华文楷体" pitchFamily="2" charset="-122"/>
              <a:ea typeface="华文楷体" pitchFamily="2" charset="-122"/>
              <a:cs typeface="+mn-ea"/>
              <a:sym typeface="+mn-lt"/>
            </a:rPr>
            <a:t>—5</a:t>
          </a:r>
          <a:r>
            <a:rPr lang="zh-CN" altLang="en-US" sz="1800" b="1" dirty="0" smtClean="0">
              <a:solidFill>
                <a:schemeClr val="tx1">
                  <a:lumMod val="65000"/>
                  <a:lumOff val="35000"/>
                </a:schemeClr>
              </a:solidFill>
              <a:latin typeface="华文楷体" pitchFamily="2" charset="-122"/>
              <a:ea typeface="华文楷体" pitchFamily="2" charset="-122"/>
              <a:cs typeface="+mn-ea"/>
              <a:sym typeface="+mn-lt"/>
            </a:rPr>
            <a:t>月</a:t>
          </a:r>
          <a:r>
            <a:rPr lang="en-US" altLang="zh-CN" sz="1800" b="1" dirty="0" smtClean="0">
              <a:solidFill>
                <a:schemeClr val="tx1">
                  <a:lumMod val="65000"/>
                  <a:lumOff val="35000"/>
                </a:schemeClr>
              </a:solidFill>
              <a:latin typeface="华文楷体" pitchFamily="2" charset="-122"/>
              <a:ea typeface="华文楷体" pitchFamily="2" charset="-122"/>
              <a:cs typeface="+mn-ea"/>
              <a:sym typeface="+mn-lt"/>
            </a:rPr>
            <a:t>31</a:t>
          </a:r>
          <a:r>
            <a:rPr lang="zh-CN" altLang="en-US" sz="1800" b="1" dirty="0" smtClean="0">
              <a:solidFill>
                <a:schemeClr val="tx1">
                  <a:lumMod val="65000"/>
                  <a:lumOff val="35000"/>
                </a:schemeClr>
              </a:solidFill>
              <a:latin typeface="华文楷体" pitchFamily="2" charset="-122"/>
              <a:ea typeface="华文楷体" pitchFamily="2" charset="-122"/>
              <a:cs typeface="+mn-ea"/>
              <a:sym typeface="+mn-lt"/>
            </a:rPr>
            <a:t>日       </a:t>
          </a:r>
          <a:endParaRPr lang="en-US" altLang="zh-CN" sz="1800" b="1" dirty="0" smtClean="0">
            <a:solidFill>
              <a:schemeClr val="tx1">
                <a:lumMod val="65000"/>
                <a:lumOff val="35000"/>
              </a:schemeClr>
            </a:solidFill>
            <a:latin typeface="华文楷体" pitchFamily="2" charset="-122"/>
            <a:ea typeface="华文楷体" pitchFamily="2" charset="-122"/>
            <a:cs typeface="+mn-ea"/>
            <a:sym typeface="+mn-lt"/>
          </a:endParaRPr>
        </a:p>
      </dgm:t>
    </dgm:pt>
    <dgm:pt modelId="{D4A39DA4-E753-48C2-9B77-FF66836DC6E1}" type="sibTrans" cxnId="{7C100BEF-1F1A-43F6-A3CF-D3DA8D8E9A42}">
      <dgm:prSet/>
      <dgm:spPr/>
      <dgm:t>
        <a:bodyPr/>
        <a:lstStyle/>
        <a:p>
          <a:endParaRPr lang="zh-CN" altLang="en-US"/>
        </a:p>
      </dgm:t>
    </dgm:pt>
    <dgm:pt modelId="{AA5700F2-DA38-4535-B335-C7A0C9F5E88A}" type="parTrans" cxnId="{7C100BEF-1F1A-43F6-A3CF-D3DA8D8E9A42}">
      <dgm:prSet/>
      <dgm:spPr/>
      <dgm:t>
        <a:bodyPr/>
        <a:lstStyle/>
        <a:p>
          <a:endParaRPr lang="zh-CN" altLang="en-US"/>
        </a:p>
      </dgm:t>
    </dgm:pt>
    <dgm:pt modelId="{554BEDDE-6CAC-4447-B168-446FADEF5C66}" type="pres">
      <dgm:prSet presAssocID="{7064BE38-F973-4F72-A504-64875F01917E}" presName="list" presStyleCnt="0">
        <dgm:presLayoutVars>
          <dgm:dir/>
          <dgm:animLvl val="lvl"/>
        </dgm:presLayoutVars>
      </dgm:prSet>
      <dgm:spPr/>
      <dgm:t>
        <a:bodyPr/>
        <a:lstStyle/>
        <a:p>
          <a:endParaRPr lang="zh-CN" altLang="en-US"/>
        </a:p>
      </dgm:t>
    </dgm:pt>
    <dgm:pt modelId="{03E5C346-7881-4A71-9924-6991A305A3CD}" type="pres">
      <dgm:prSet presAssocID="{85D38A0C-F9F6-45A1-A61D-DD38595D2E6D}" presName="posSpace" presStyleCnt="0"/>
      <dgm:spPr/>
    </dgm:pt>
    <dgm:pt modelId="{AFB3FB3C-D605-4DDE-8FAA-156AF4FF6606}" type="pres">
      <dgm:prSet presAssocID="{85D38A0C-F9F6-45A1-A61D-DD38595D2E6D}" presName="vertFlow" presStyleCnt="0"/>
      <dgm:spPr/>
    </dgm:pt>
    <dgm:pt modelId="{E42BF7DB-4F11-4E0B-BE67-B02EA3837062}" type="pres">
      <dgm:prSet presAssocID="{85D38A0C-F9F6-45A1-A61D-DD38595D2E6D}" presName="topSpace" presStyleCnt="0"/>
      <dgm:spPr/>
    </dgm:pt>
    <dgm:pt modelId="{A0A9F19C-9811-4EDB-8393-B12881425DEA}" type="pres">
      <dgm:prSet presAssocID="{85D38A0C-F9F6-45A1-A61D-DD38595D2E6D}" presName="firstComp" presStyleCnt="0"/>
      <dgm:spPr/>
    </dgm:pt>
    <dgm:pt modelId="{F36A1BBE-8DFA-4066-AF6E-5AADF2D87509}" type="pres">
      <dgm:prSet presAssocID="{85D38A0C-F9F6-45A1-A61D-DD38595D2E6D}" presName="firstChild" presStyleLbl="bgAccFollowNode1" presStyleIdx="0" presStyleCnt="2" custScaleX="191262" custScaleY="131196" custLinFactX="22792" custLinFactY="-18945" custLinFactNeighborX="100000" custLinFactNeighborY="-100000"/>
      <dgm:spPr/>
      <dgm:t>
        <a:bodyPr/>
        <a:lstStyle/>
        <a:p>
          <a:endParaRPr lang="zh-CN" altLang="en-US"/>
        </a:p>
      </dgm:t>
    </dgm:pt>
    <dgm:pt modelId="{1987D203-0E67-48F9-B574-DA47686554F2}" type="pres">
      <dgm:prSet presAssocID="{85D38A0C-F9F6-45A1-A61D-DD38595D2E6D}" presName="firstChildTx" presStyleLbl="bgAccFollowNode1" presStyleIdx="0" presStyleCnt="2">
        <dgm:presLayoutVars>
          <dgm:bulletEnabled val="1"/>
        </dgm:presLayoutVars>
      </dgm:prSet>
      <dgm:spPr/>
      <dgm:t>
        <a:bodyPr/>
        <a:lstStyle/>
        <a:p>
          <a:endParaRPr lang="zh-CN" altLang="en-US"/>
        </a:p>
      </dgm:t>
    </dgm:pt>
    <dgm:pt modelId="{ADD3EDC0-00A1-4480-91D9-FD59DE3AE722}" type="pres">
      <dgm:prSet presAssocID="{85D38A0C-F9F6-45A1-A61D-DD38595D2E6D}" presName="negSpace" presStyleCnt="0"/>
      <dgm:spPr/>
    </dgm:pt>
    <dgm:pt modelId="{5EF6D34A-19FC-4109-85F3-49FAF7E368CD}" type="pres">
      <dgm:prSet presAssocID="{85D38A0C-F9F6-45A1-A61D-DD38595D2E6D}" presName="circle" presStyleLbl="node1" presStyleIdx="0" presStyleCnt="2" custScaleX="127391" custScaleY="129550" custLinFactNeighborX="-86804" custLinFactNeighborY="-72305"/>
      <dgm:spPr/>
      <dgm:t>
        <a:bodyPr/>
        <a:lstStyle/>
        <a:p>
          <a:endParaRPr lang="zh-CN" altLang="en-US"/>
        </a:p>
      </dgm:t>
    </dgm:pt>
    <dgm:pt modelId="{495A89A0-69C0-47EB-8152-6D4158C4AC75}" type="pres">
      <dgm:prSet presAssocID="{F5FFBF90-622A-48BC-A88F-10456EAE7D74}" presName="transSpace" presStyleCnt="0"/>
      <dgm:spPr/>
    </dgm:pt>
    <dgm:pt modelId="{2FC76FFE-36B9-48FD-A061-8602B7CDE71A}" type="pres">
      <dgm:prSet presAssocID="{C366CECF-C6E3-40B6-A14B-6054946A2382}" presName="posSpace" presStyleCnt="0"/>
      <dgm:spPr/>
    </dgm:pt>
    <dgm:pt modelId="{CB8C86B7-1ADA-483C-B9F9-61D9F5A83D5A}" type="pres">
      <dgm:prSet presAssocID="{C366CECF-C6E3-40B6-A14B-6054946A2382}" presName="vertFlow" presStyleCnt="0"/>
      <dgm:spPr/>
    </dgm:pt>
    <dgm:pt modelId="{07F4E9BC-0AB1-4252-A068-755361A6C7C6}" type="pres">
      <dgm:prSet presAssocID="{C366CECF-C6E3-40B6-A14B-6054946A2382}" presName="topSpace" presStyleCnt="0"/>
      <dgm:spPr/>
    </dgm:pt>
    <dgm:pt modelId="{48439257-58B0-4AD2-A476-4D9F2750CF69}" type="pres">
      <dgm:prSet presAssocID="{C366CECF-C6E3-40B6-A14B-6054946A2382}" presName="firstComp" presStyleCnt="0"/>
      <dgm:spPr/>
    </dgm:pt>
    <dgm:pt modelId="{0894A598-95E4-45B8-8C43-352B1C7E632D}" type="pres">
      <dgm:prSet presAssocID="{C366CECF-C6E3-40B6-A14B-6054946A2382}" presName="firstChild" presStyleLbl="bgAccFollowNode1" presStyleIdx="1" presStyleCnt="2" custScaleX="191009" custScaleY="122851" custLinFactX="-12415" custLinFactNeighborX="-100000" custLinFactNeighborY="83497"/>
      <dgm:spPr/>
      <dgm:t>
        <a:bodyPr/>
        <a:lstStyle/>
        <a:p>
          <a:endParaRPr lang="zh-CN" altLang="en-US"/>
        </a:p>
      </dgm:t>
    </dgm:pt>
    <dgm:pt modelId="{DB116D13-EAF5-4606-AFE9-524D05A525F4}" type="pres">
      <dgm:prSet presAssocID="{C366CECF-C6E3-40B6-A14B-6054946A2382}" presName="firstChildTx" presStyleLbl="bgAccFollowNode1" presStyleIdx="1" presStyleCnt="2">
        <dgm:presLayoutVars>
          <dgm:bulletEnabled val="1"/>
        </dgm:presLayoutVars>
      </dgm:prSet>
      <dgm:spPr/>
      <dgm:t>
        <a:bodyPr/>
        <a:lstStyle/>
        <a:p>
          <a:endParaRPr lang="zh-CN" altLang="en-US"/>
        </a:p>
      </dgm:t>
    </dgm:pt>
    <dgm:pt modelId="{19A4B4CB-EC78-4425-8F20-305A8D8845F9}" type="pres">
      <dgm:prSet presAssocID="{C366CECF-C6E3-40B6-A14B-6054946A2382}" presName="negSpace" presStyleCnt="0"/>
      <dgm:spPr/>
    </dgm:pt>
    <dgm:pt modelId="{850AE5D1-D8CD-4C6A-9F76-13FB14703E15}" type="pres">
      <dgm:prSet presAssocID="{C366CECF-C6E3-40B6-A14B-6054946A2382}" presName="circle" presStyleLbl="node1" presStyleIdx="1" presStyleCnt="2" custScaleX="137463" custScaleY="130758" custLinFactX="-200000" custLinFactY="9684" custLinFactNeighborX="-261467" custLinFactNeighborY="100000"/>
      <dgm:spPr/>
      <dgm:t>
        <a:bodyPr/>
        <a:lstStyle/>
        <a:p>
          <a:endParaRPr lang="zh-CN" altLang="en-US"/>
        </a:p>
      </dgm:t>
    </dgm:pt>
  </dgm:ptLst>
  <dgm:cxnLst>
    <dgm:cxn modelId="{EB7D5126-8C77-43FC-B5AC-260D40BE8246}" srcId="{7064BE38-F973-4F72-A504-64875F01917E}" destId="{85D38A0C-F9F6-45A1-A61D-DD38595D2E6D}" srcOrd="0" destOrd="0" parTransId="{39948767-16FD-4511-86D3-F1B5853369EE}" sibTransId="{F5FFBF90-622A-48BC-A88F-10456EAE7D74}"/>
    <dgm:cxn modelId="{27EA87CE-EB16-4ED9-878C-2DF65ECEA6FD}" type="presOf" srcId="{85D38A0C-F9F6-45A1-A61D-DD38595D2E6D}" destId="{5EF6D34A-19FC-4109-85F3-49FAF7E368CD}" srcOrd="0" destOrd="0" presId="urn:microsoft.com/office/officeart/2005/8/layout/hList9"/>
    <dgm:cxn modelId="{71E647E3-9C1C-4B3C-8F1A-B09EFD4A6EB3}" type="presOf" srcId="{C366CECF-C6E3-40B6-A14B-6054946A2382}" destId="{850AE5D1-D8CD-4C6A-9F76-13FB14703E15}" srcOrd="0" destOrd="0" presId="urn:microsoft.com/office/officeart/2005/8/layout/hList9"/>
    <dgm:cxn modelId="{AF2882BB-FA7B-49DB-91E6-1E010132A108}" type="presOf" srcId="{1FF551D1-3057-4502-ADC8-8A6DD831C447}" destId="{F36A1BBE-8DFA-4066-AF6E-5AADF2D87509}" srcOrd="0" destOrd="0" presId="urn:microsoft.com/office/officeart/2005/8/layout/hList9"/>
    <dgm:cxn modelId="{7C100BEF-1F1A-43F6-A3CF-D3DA8D8E9A42}" srcId="{C366CECF-C6E3-40B6-A14B-6054946A2382}" destId="{D1EF7890-38E0-483D-9195-00F78BA46F32}" srcOrd="0" destOrd="0" parTransId="{AA5700F2-DA38-4535-B335-C7A0C9F5E88A}" sibTransId="{D4A39DA4-E753-48C2-9B77-FF66836DC6E1}"/>
    <dgm:cxn modelId="{FE96735D-A8C5-4CE0-82BC-EA8FB7CD6606}" type="presOf" srcId="{D1EF7890-38E0-483D-9195-00F78BA46F32}" destId="{0894A598-95E4-45B8-8C43-352B1C7E632D}" srcOrd="0" destOrd="0" presId="urn:microsoft.com/office/officeart/2005/8/layout/hList9"/>
    <dgm:cxn modelId="{1395A4D1-9806-4C70-A6A6-DEF7F33422A9}" type="presOf" srcId="{D1EF7890-38E0-483D-9195-00F78BA46F32}" destId="{DB116D13-EAF5-4606-AFE9-524D05A525F4}" srcOrd="1" destOrd="0" presId="urn:microsoft.com/office/officeart/2005/8/layout/hList9"/>
    <dgm:cxn modelId="{93B778EB-18CD-45C3-9CD9-784BAA3C80BA}" srcId="{7064BE38-F973-4F72-A504-64875F01917E}" destId="{C366CECF-C6E3-40B6-A14B-6054946A2382}" srcOrd="1" destOrd="0" parTransId="{AB2E449C-1F30-42D7-B813-3465A0721228}" sibTransId="{A2B07FBB-3260-4B4F-81DA-AB300DBDBB07}"/>
    <dgm:cxn modelId="{4F3E503D-E7C8-4D4D-BA8B-716398D3A2B2}" type="presOf" srcId="{7064BE38-F973-4F72-A504-64875F01917E}" destId="{554BEDDE-6CAC-4447-B168-446FADEF5C66}" srcOrd="0" destOrd="0" presId="urn:microsoft.com/office/officeart/2005/8/layout/hList9"/>
    <dgm:cxn modelId="{60ED64BA-99E4-4C40-B117-B9F8095B36CF}" type="presOf" srcId="{1FF551D1-3057-4502-ADC8-8A6DD831C447}" destId="{1987D203-0E67-48F9-B574-DA47686554F2}" srcOrd="1" destOrd="0" presId="urn:microsoft.com/office/officeart/2005/8/layout/hList9"/>
    <dgm:cxn modelId="{A00B4FE8-EE29-4185-9886-5C147FB83C85}" srcId="{85D38A0C-F9F6-45A1-A61D-DD38595D2E6D}" destId="{1FF551D1-3057-4502-ADC8-8A6DD831C447}" srcOrd="0" destOrd="0" parTransId="{91FC5F22-25DC-49A5-83F5-B4670D0CD042}" sibTransId="{BC97842D-EFD9-4F13-A01B-28508C8B610E}"/>
    <dgm:cxn modelId="{866BBC34-79C5-4622-AF13-3BFDE60CD16D}" type="presParOf" srcId="{554BEDDE-6CAC-4447-B168-446FADEF5C66}" destId="{03E5C346-7881-4A71-9924-6991A305A3CD}" srcOrd="0" destOrd="0" presId="urn:microsoft.com/office/officeart/2005/8/layout/hList9"/>
    <dgm:cxn modelId="{5A87DC60-A95D-4A39-93C1-47748157EC87}" type="presParOf" srcId="{554BEDDE-6CAC-4447-B168-446FADEF5C66}" destId="{AFB3FB3C-D605-4DDE-8FAA-156AF4FF6606}" srcOrd="1" destOrd="0" presId="urn:microsoft.com/office/officeart/2005/8/layout/hList9"/>
    <dgm:cxn modelId="{D49F5A02-FF72-4537-8775-EBE8CBF9D285}" type="presParOf" srcId="{AFB3FB3C-D605-4DDE-8FAA-156AF4FF6606}" destId="{E42BF7DB-4F11-4E0B-BE67-B02EA3837062}" srcOrd="0" destOrd="0" presId="urn:microsoft.com/office/officeart/2005/8/layout/hList9"/>
    <dgm:cxn modelId="{C8D1D27A-D429-4C35-8DED-1384FE01ACAF}" type="presParOf" srcId="{AFB3FB3C-D605-4DDE-8FAA-156AF4FF6606}" destId="{A0A9F19C-9811-4EDB-8393-B12881425DEA}" srcOrd="1" destOrd="0" presId="urn:microsoft.com/office/officeart/2005/8/layout/hList9"/>
    <dgm:cxn modelId="{252BAEE0-E930-450C-9A08-6336A60DD16F}" type="presParOf" srcId="{A0A9F19C-9811-4EDB-8393-B12881425DEA}" destId="{F36A1BBE-8DFA-4066-AF6E-5AADF2D87509}" srcOrd="0" destOrd="0" presId="urn:microsoft.com/office/officeart/2005/8/layout/hList9"/>
    <dgm:cxn modelId="{2F5D7F70-66E3-4C19-8E0D-6B59268C7B62}" type="presParOf" srcId="{A0A9F19C-9811-4EDB-8393-B12881425DEA}" destId="{1987D203-0E67-48F9-B574-DA47686554F2}" srcOrd="1" destOrd="0" presId="urn:microsoft.com/office/officeart/2005/8/layout/hList9"/>
    <dgm:cxn modelId="{CB8E9166-A814-460F-AB49-284B24096F58}" type="presParOf" srcId="{554BEDDE-6CAC-4447-B168-446FADEF5C66}" destId="{ADD3EDC0-00A1-4480-91D9-FD59DE3AE722}" srcOrd="2" destOrd="0" presId="urn:microsoft.com/office/officeart/2005/8/layout/hList9"/>
    <dgm:cxn modelId="{EBC1EFC7-27A6-42C8-BC49-6C5DBFDAE55B}" type="presParOf" srcId="{554BEDDE-6CAC-4447-B168-446FADEF5C66}" destId="{5EF6D34A-19FC-4109-85F3-49FAF7E368CD}" srcOrd="3" destOrd="0" presId="urn:microsoft.com/office/officeart/2005/8/layout/hList9"/>
    <dgm:cxn modelId="{12C900D9-08AA-420A-BC88-722FAA20D73B}" type="presParOf" srcId="{554BEDDE-6CAC-4447-B168-446FADEF5C66}" destId="{495A89A0-69C0-47EB-8152-6D4158C4AC75}" srcOrd="4" destOrd="0" presId="urn:microsoft.com/office/officeart/2005/8/layout/hList9"/>
    <dgm:cxn modelId="{35C45FE1-3FF0-45DC-B46D-344870B4505E}" type="presParOf" srcId="{554BEDDE-6CAC-4447-B168-446FADEF5C66}" destId="{2FC76FFE-36B9-48FD-A061-8602B7CDE71A}" srcOrd="5" destOrd="0" presId="urn:microsoft.com/office/officeart/2005/8/layout/hList9"/>
    <dgm:cxn modelId="{51DD3F73-3859-4BEA-8424-C30F070F9655}" type="presParOf" srcId="{554BEDDE-6CAC-4447-B168-446FADEF5C66}" destId="{CB8C86B7-1ADA-483C-B9F9-61D9F5A83D5A}" srcOrd="6" destOrd="0" presId="urn:microsoft.com/office/officeart/2005/8/layout/hList9"/>
    <dgm:cxn modelId="{85AFB81B-AECD-4399-B4C9-239BE59CAC94}" type="presParOf" srcId="{CB8C86B7-1ADA-483C-B9F9-61D9F5A83D5A}" destId="{07F4E9BC-0AB1-4252-A068-755361A6C7C6}" srcOrd="0" destOrd="0" presId="urn:microsoft.com/office/officeart/2005/8/layout/hList9"/>
    <dgm:cxn modelId="{07EE59A1-F6EC-4B52-9D70-1A3D56772452}" type="presParOf" srcId="{CB8C86B7-1ADA-483C-B9F9-61D9F5A83D5A}" destId="{48439257-58B0-4AD2-A476-4D9F2750CF69}" srcOrd="1" destOrd="0" presId="urn:microsoft.com/office/officeart/2005/8/layout/hList9"/>
    <dgm:cxn modelId="{372F8EB6-6C98-47C0-8EA9-59883D97C62A}" type="presParOf" srcId="{48439257-58B0-4AD2-A476-4D9F2750CF69}" destId="{0894A598-95E4-45B8-8C43-352B1C7E632D}" srcOrd="0" destOrd="0" presId="urn:microsoft.com/office/officeart/2005/8/layout/hList9"/>
    <dgm:cxn modelId="{D095AD78-070B-4DFB-B1C6-1B8BA2991DA9}" type="presParOf" srcId="{48439257-58B0-4AD2-A476-4D9F2750CF69}" destId="{DB116D13-EAF5-4606-AFE9-524D05A525F4}" srcOrd="1" destOrd="0" presId="urn:microsoft.com/office/officeart/2005/8/layout/hList9"/>
    <dgm:cxn modelId="{105270FC-4B13-428E-8A22-9567CFFBF2A3}" type="presParOf" srcId="{554BEDDE-6CAC-4447-B168-446FADEF5C66}" destId="{19A4B4CB-EC78-4425-8F20-305A8D8845F9}" srcOrd="7" destOrd="0" presId="urn:microsoft.com/office/officeart/2005/8/layout/hList9"/>
    <dgm:cxn modelId="{DC603DFA-E6D1-4051-B76C-3D9A1D6279CB}" type="presParOf" srcId="{554BEDDE-6CAC-4447-B168-446FADEF5C66}" destId="{850AE5D1-D8CD-4C6A-9F76-13FB14703E15}" srcOrd="8" destOrd="0" presId="urn:microsoft.com/office/officeart/2005/8/layout/hList9"/>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7919DF6-0F90-4FBC-8E87-7A8E72398F1F}" type="doc">
      <dgm:prSet loTypeId="urn:microsoft.com/office/officeart/2005/8/layout/arrow5" loCatId="relationship" qsTypeId="urn:microsoft.com/office/officeart/2005/8/quickstyle/simple1#2" qsCatId="simple" csTypeId="urn:microsoft.com/office/officeart/2005/8/colors/accent1_2#2" csCatId="accent1" phldr="1"/>
      <dgm:spPr/>
      <dgm:t>
        <a:bodyPr/>
        <a:lstStyle/>
        <a:p>
          <a:endParaRPr lang="zh-CN" altLang="en-US"/>
        </a:p>
      </dgm:t>
    </dgm:pt>
    <dgm:pt modelId="{9C23A0F4-65DB-4792-8750-91AC782F33D9}">
      <dgm:prSet phldrT="[文本]" custT="1"/>
      <dgm:spPr/>
      <dgm:t>
        <a:bodyPr/>
        <a:lstStyle/>
        <a:p>
          <a:pPr marL="0" algn="ctr" defTabSz="800100" rtl="0" eaLnBrk="1" latinLnBrk="0" hangingPunct="1">
            <a:lnSpc>
              <a:spcPct val="90000"/>
            </a:lnSpc>
            <a:spcAft>
              <a:spcPct val="35000"/>
            </a:spcAft>
            <a:defRPr/>
          </a:pPr>
          <a:r>
            <a:rPr lang="zh-CN" altLang="en-US" sz="2100" b="1" kern="1200" dirty="0" smtClean="0">
              <a:solidFill>
                <a:schemeClr val="bg1"/>
              </a:solidFill>
              <a:latin typeface="华文楷体" pitchFamily="2" charset="-122"/>
              <a:ea typeface="华文楷体" pitchFamily="2" charset="-122"/>
              <a:cs typeface="+mn-ea"/>
            </a:rPr>
            <a:t>扣缴义务人</a:t>
          </a:r>
          <a:endParaRPr lang="zh-CN" altLang="en-US" sz="2100" b="1" kern="1200" dirty="0">
            <a:solidFill>
              <a:schemeClr val="bg1"/>
            </a:solidFill>
            <a:latin typeface="华文楷体" pitchFamily="2" charset="-122"/>
            <a:ea typeface="华文楷体" pitchFamily="2" charset="-122"/>
            <a:cs typeface="+mn-ea"/>
          </a:endParaRPr>
        </a:p>
      </dgm:t>
    </dgm:pt>
    <dgm:pt modelId="{F687F167-EFF0-4C85-9FFF-E3337D186BA6}" type="parTrans" cxnId="{DDAE00A4-975A-4EF5-B23C-62477CDBB045}">
      <dgm:prSet/>
      <dgm:spPr/>
      <dgm:t>
        <a:bodyPr/>
        <a:lstStyle/>
        <a:p>
          <a:endParaRPr lang="zh-CN" altLang="en-US"/>
        </a:p>
      </dgm:t>
    </dgm:pt>
    <dgm:pt modelId="{3619A828-88D8-4301-BB86-D0AD257A15AC}" type="sibTrans" cxnId="{DDAE00A4-975A-4EF5-B23C-62477CDBB045}">
      <dgm:prSet/>
      <dgm:spPr/>
      <dgm:t>
        <a:bodyPr/>
        <a:lstStyle/>
        <a:p>
          <a:endParaRPr lang="zh-CN" altLang="en-US"/>
        </a:p>
      </dgm:t>
    </dgm:pt>
    <dgm:pt modelId="{B44A853E-80A6-46EA-9262-1EBC6BCFEE40}">
      <dgm:prSet phldrT="[文本]" custT="1"/>
      <dgm:spPr/>
      <dgm:t>
        <a:bodyPr/>
        <a:lstStyle/>
        <a:p>
          <a:pPr marL="0" algn="ctr" defTabSz="800100" rtl="0" eaLnBrk="1" latinLnBrk="0" hangingPunct="1">
            <a:lnSpc>
              <a:spcPct val="90000"/>
            </a:lnSpc>
            <a:spcAft>
              <a:spcPct val="35000"/>
            </a:spcAft>
            <a:defRPr/>
          </a:pPr>
          <a:r>
            <a:rPr lang="zh-CN" altLang="en-US" sz="2100" b="1" kern="1200" dirty="0" smtClean="0">
              <a:solidFill>
                <a:schemeClr val="bg1"/>
              </a:solidFill>
              <a:latin typeface="华文楷体" pitchFamily="2" charset="-122"/>
              <a:ea typeface="华文楷体" pitchFamily="2" charset="-122"/>
              <a:cs typeface="+mn-ea"/>
            </a:rPr>
            <a:t>纳税人</a:t>
          </a:r>
          <a:endParaRPr lang="zh-CN" altLang="en-US" sz="2100" b="1" kern="1200" dirty="0">
            <a:solidFill>
              <a:schemeClr val="bg1"/>
            </a:solidFill>
            <a:latin typeface="华文楷体" pitchFamily="2" charset="-122"/>
            <a:ea typeface="华文楷体" pitchFamily="2" charset="-122"/>
            <a:cs typeface="+mn-ea"/>
          </a:endParaRPr>
        </a:p>
      </dgm:t>
    </dgm:pt>
    <dgm:pt modelId="{0A624DF8-C469-485D-98CD-232AB7941966}" type="parTrans" cxnId="{1BD79FE4-76CA-4807-9CA5-1B5A07F92487}">
      <dgm:prSet/>
      <dgm:spPr/>
      <dgm:t>
        <a:bodyPr/>
        <a:lstStyle/>
        <a:p>
          <a:endParaRPr lang="zh-CN" altLang="en-US"/>
        </a:p>
      </dgm:t>
    </dgm:pt>
    <dgm:pt modelId="{A463A07C-826E-4B7B-9295-C4722A256F63}" type="sibTrans" cxnId="{1BD79FE4-76CA-4807-9CA5-1B5A07F92487}">
      <dgm:prSet/>
      <dgm:spPr/>
      <dgm:t>
        <a:bodyPr/>
        <a:lstStyle/>
        <a:p>
          <a:endParaRPr lang="zh-CN" altLang="en-US"/>
        </a:p>
      </dgm:t>
    </dgm:pt>
    <dgm:pt modelId="{BDCF0785-DC48-460B-9D8A-569A250053FB}" type="pres">
      <dgm:prSet presAssocID="{B7919DF6-0F90-4FBC-8E87-7A8E72398F1F}" presName="diagram" presStyleCnt="0">
        <dgm:presLayoutVars>
          <dgm:dir/>
          <dgm:resizeHandles val="exact"/>
        </dgm:presLayoutVars>
      </dgm:prSet>
      <dgm:spPr/>
      <dgm:t>
        <a:bodyPr/>
        <a:lstStyle/>
        <a:p>
          <a:endParaRPr lang="zh-CN" altLang="en-US"/>
        </a:p>
      </dgm:t>
    </dgm:pt>
    <dgm:pt modelId="{0A0282F9-6A4E-42F7-A5FF-4908D5B3BB81}" type="pres">
      <dgm:prSet presAssocID="{9C23A0F4-65DB-4792-8750-91AC782F33D9}" presName="arrow" presStyleLbl="node1" presStyleIdx="0" presStyleCnt="2" custScaleX="36158" custScaleY="50009" custRadScaleRad="136738" custRadScaleInc="2076">
        <dgm:presLayoutVars>
          <dgm:bulletEnabled val="1"/>
        </dgm:presLayoutVars>
      </dgm:prSet>
      <dgm:spPr/>
      <dgm:t>
        <a:bodyPr/>
        <a:lstStyle/>
        <a:p>
          <a:endParaRPr lang="zh-CN" altLang="en-US"/>
        </a:p>
      </dgm:t>
    </dgm:pt>
    <dgm:pt modelId="{12000250-38DD-41CC-9BB7-A095C14BCA8A}" type="pres">
      <dgm:prSet presAssocID="{B44A853E-80A6-46EA-9262-1EBC6BCFEE40}" presName="arrow" presStyleLbl="node1" presStyleIdx="1" presStyleCnt="2" custScaleX="35403" custScaleY="44814" custRadScaleRad="101896" custRadScaleInc="-2518">
        <dgm:presLayoutVars>
          <dgm:bulletEnabled val="1"/>
        </dgm:presLayoutVars>
      </dgm:prSet>
      <dgm:spPr/>
      <dgm:t>
        <a:bodyPr/>
        <a:lstStyle/>
        <a:p>
          <a:endParaRPr lang="zh-CN" altLang="en-US"/>
        </a:p>
      </dgm:t>
    </dgm:pt>
  </dgm:ptLst>
  <dgm:cxnLst>
    <dgm:cxn modelId="{D107916D-426B-42A2-8B95-430C988F479D}" type="presOf" srcId="{9C23A0F4-65DB-4792-8750-91AC782F33D9}" destId="{0A0282F9-6A4E-42F7-A5FF-4908D5B3BB81}" srcOrd="0" destOrd="0" presId="urn:microsoft.com/office/officeart/2005/8/layout/arrow5"/>
    <dgm:cxn modelId="{1349E731-4233-417E-9780-91771A58C607}" type="presOf" srcId="{B44A853E-80A6-46EA-9262-1EBC6BCFEE40}" destId="{12000250-38DD-41CC-9BB7-A095C14BCA8A}" srcOrd="0" destOrd="0" presId="urn:microsoft.com/office/officeart/2005/8/layout/arrow5"/>
    <dgm:cxn modelId="{F3BEB58D-C588-4AED-92D2-C007958FAC78}" type="presOf" srcId="{B7919DF6-0F90-4FBC-8E87-7A8E72398F1F}" destId="{BDCF0785-DC48-460B-9D8A-569A250053FB}" srcOrd="0" destOrd="0" presId="urn:microsoft.com/office/officeart/2005/8/layout/arrow5"/>
    <dgm:cxn modelId="{DDAE00A4-975A-4EF5-B23C-62477CDBB045}" srcId="{B7919DF6-0F90-4FBC-8E87-7A8E72398F1F}" destId="{9C23A0F4-65DB-4792-8750-91AC782F33D9}" srcOrd="0" destOrd="0" parTransId="{F687F167-EFF0-4C85-9FFF-E3337D186BA6}" sibTransId="{3619A828-88D8-4301-BB86-D0AD257A15AC}"/>
    <dgm:cxn modelId="{1BD79FE4-76CA-4807-9CA5-1B5A07F92487}" srcId="{B7919DF6-0F90-4FBC-8E87-7A8E72398F1F}" destId="{B44A853E-80A6-46EA-9262-1EBC6BCFEE40}" srcOrd="1" destOrd="0" parTransId="{0A624DF8-C469-485D-98CD-232AB7941966}" sibTransId="{A463A07C-826E-4B7B-9295-C4722A256F63}"/>
    <dgm:cxn modelId="{4B75A2BE-5BE5-4541-BA6F-404E0C23F2BB}" type="presParOf" srcId="{BDCF0785-DC48-460B-9D8A-569A250053FB}" destId="{0A0282F9-6A4E-42F7-A5FF-4908D5B3BB81}" srcOrd="0" destOrd="0" presId="urn:microsoft.com/office/officeart/2005/8/layout/arrow5"/>
    <dgm:cxn modelId="{057E50A3-D1C8-4A1B-BE47-AAD75D805E22}" type="presParOf" srcId="{BDCF0785-DC48-460B-9D8A-569A250053FB}" destId="{12000250-38DD-41CC-9BB7-A095C14BCA8A}" srcOrd="1" destOrd="0" presId="urn:microsoft.com/office/officeart/2005/8/layout/arrow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B853E97-7204-4E74-A358-8395BE8DDE3F}" type="doc">
      <dgm:prSet loTypeId="urn:microsoft.com/office/officeart/2005/8/layout/list1" loCatId="list" qsTypeId="urn:microsoft.com/office/officeart/2005/8/quickstyle/simple1#3" qsCatId="simple" csTypeId="urn:microsoft.com/office/officeart/2005/8/colors/accent1_2#3" csCatId="accent1" phldr="1"/>
      <dgm:spPr/>
      <dgm:t>
        <a:bodyPr/>
        <a:lstStyle/>
        <a:p>
          <a:endParaRPr lang="zh-CN" altLang="en-US"/>
        </a:p>
      </dgm:t>
    </dgm:pt>
    <dgm:pt modelId="{AAD1CB7D-864D-492C-9655-B6E5C6018A5F}">
      <dgm:prSet phldrT="[文本]" custT="1"/>
      <dgm:spPr/>
      <dgm:t>
        <a:bodyPr/>
        <a:lstStyle/>
        <a:p>
          <a:r>
            <a:rPr lang="zh-CN" altLang="en-US" sz="1400" b="1" kern="1200" dirty="0" smtClean="0">
              <a:solidFill>
                <a:schemeClr val="bg1"/>
              </a:solidFill>
              <a:latin typeface="华文楷体" pitchFamily="2" charset="-122"/>
              <a:ea typeface="华文楷体" pitchFamily="2" charset="-122"/>
              <a:cs typeface="+mn-ea"/>
            </a:rPr>
            <a:t>个人基础信息发生变化的 </a:t>
          </a:r>
          <a:r>
            <a:rPr lang="en-US" altLang="zh-CN" sz="1400" b="1" kern="1200" dirty="0" smtClean="0">
              <a:solidFill>
                <a:schemeClr val="bg1"/>
              </a:solidFill>
              <a:latin typeface="华文楷体" pitchFamily="2" charset="-122"/>
              <a:ea typeface="华文楷体" pitchFamily="2" charset="-122"/>
              <a:cs typeface="+mn-ea"/>
            </a:rPr>
            <a:t>:《</a:t>
          </a:r>
          <a:r>
            <a:rPr lang="zh-CN" altLang="en-US" sz="1400" b="1" kern="1200" dirty="0" smtClean="0">
              <a:solidFill>
                <a:schemeClr val="bg1"/>
              </a:solidFill>
              <a:latin typeface="华文楷体" pitchFamily="2" charset="-122"/>
              <a:ea typeface="华文楷体" pitchFamily="2" charset="-122"/>
              <a:cs typeface="+mn-ea"/>
            </a:rPr>
            <a:t>个人所得税基础信息表（</a:t>
          </a:r>
          <a:r>
            <a:rPr lang="en-US" altLang="zh-CN" sz="1400" b="1" kern="1200" dirty="0" smtClean="0">
              <a:solidFill>
                <a:schemeClr val="bg1"/>
              </a:solidFill>
              <a:latin typeface="华文楷体" pitchFamily="2" charset="-122"/>
              <a:ea typeface="华文楷体" pitchFamily="2" charset="-122"/>
              <a:cs typeface="+mn-ea"/>
            </a:rPr>
            <a:t>B</a:t>
          </a:r>
          <a:r>
            <a:rPr lang="zh-CN" altLang="en-US" sz="1400" b="1" kern="1200" dirty="0" smtClean="0">
              <a:solidFill>
                <a:schemeClr val="bg1"/>
              </a:solidFill>
              <a:latin typeface="华文楷体" pitchFamily="2" charset="-122"/>
              <a:ea typeface="华文楷体" pitchFamily="2" charset="-122"/>
              <a:cs typeface="+mn-ea"/>
            </a:rPr>
            <a:t>表）</a:t>
          </a:r>
          <a:r>
            <a:rPr lang="en-US" altLang="zh-CN" sz="1400" b="1" kern="1200" dirty="0" smtClean="0">
              <a:solidFill>
                <a:schemeClr val="bg1"/>
              </a:solidFill>
              <a:latin typeface="华文楷体" pitchFamily="2" charset="-122"/>
              <a:ea typeface="华文楷体" pitchFamily="2" charset="-122"/>
              <a:cs typeface="+mn-ea"/>
            </a:rPr>
            <a:t>》</a:t>
          </a:r>
          <a:endParaRPr lang="zh-CN" altLang="en-US" sz="1400" b="1" kern="1200" dirty="0">
            <a:solidFill>
              <a:schemeClr val="bg1"/>
            </a:solidFill>
            <a:latin typeface="华文楷体" pitchFamily="2" charset="-122"/>
            <a:ea typeface="华文楷体" pitchFamily="2" charset="-122"/>
            <a:cs typeface="+mn-ea"/>
          </a:endParaRPr>
        </a:p>
      </dgm:t>
    </dgm:pt>
    <dgm:pt modelId="{94CB5DEF-E08D-49A5-81E0-1EB133817320}" type="parTrans" cxnId="{0105DE0A-A84B-4ADE-ABA7-58C33AEA292F}">
      <dgm:prSet/>
      <dgm:spPr/>
      <dgm:t>
        <a:bodyPr/>
        <a:lstStyle/>
        <a:p>
          <a:endParaRPr lang="zh-CN" altLang="en-US"/>
        </a:p>
      </dgm:t>
    </dgm:pt>
    <dgm:pt modelId="{4BE21909-BA8E-428E-9F6A-4E7BF82F1B6E}" type="sibTrans" cxnId="{0105DE0A-A84B-4ADE-ABA7-58C33AEA292F}">
      <dgm:prSet/>
      <dgm:spPr/>
      <dgm:t>
        <a:bodyPr/>
        <a:lstStyle/>
        <a:p>
          <a:endParaRPr lang="zh-CN" altLang="en-US"/>
        </a:p>
      </dgm:t>
    </dgm:pt>
    <dgm:pt modelId="{E8CB76C9-733E-4453-9C45-646C2C554E71}">
      <dgm:prSet phldrT="[文本]" custT="1"/>
      <dgm:spPr/>
      <dgm:t>
        <a:bodyPr/>
        <a:lstStyle/>
        <a:p>
          <a:r>
            <a:rPr lang="zh-CN" altLang="en-US" sz="1400" b="1" kern="1200" dirty="0" smtClean="0">
              <a:solidFill>
                <a:schemeClr val="bg1"/>
              </a:solidFill>
              <a:latin typeface="华文楷体" pitchFamily="2" charset="-122"/>
              <a:ea typeface="华文楷体" pitchFamily="2" charset="-122"/>
              <a:cs typeface="+mn-ea"/>
            </a:rPr>
            <a:t>新增专项附加扣除的 ：</a:t>
          </a:r>
          <a:r>
            <a:rPr lang="en-US" altLang="zh-CN" sz="1400" b="1" kern="1200" dirty="0" smtClean="0">
              <a:solidFill>
                <a:schemeClr val="bg1"/>
              </a:solidFill>
              <a:latin typeface="华文楷体" pitchFamily="2" charset="-122"/>
              <a:ea typeface="华文楷体" pitchFamily="2" charset="-122"/>
              <a:cs typeface="+mn-ea"/>
            </a:rPr>
            <a:t>《</a:t>
          </a:r>
          <a:r>
            <a:rPr lang="zh-CN" altLang="en-US" sz="1400" b="1" kern="1200" dirty="0" smtClean="0">
              <a:solidFill>
                <a:schemeClr val="bg1"/>
              </a:solidFill>
              <a:latin typeface="华文楷体" pitchFamily="2" charset="-122"/>
              <a:ea typeface="华文楷体" pitchFamily="2" charset="-122"/>
              <a:cs typeface="+mn-ea"/>
            </a:rPr>
            <a:t>个人所得税专项附加扣除信息表</a:t>
          </a:r>
          <a:r>
            <a:rPr lang="en-US" altLang="zh-CN" sz="1400" b="1" kern="1200" dirty="0" smtClean="0">
              <a:solidFill>
                <a:schemeClr val="bg1"/>
              </a:solidFill>
              <a:latin typeface="华文楷体" pitchFamily="2" charset="-122"/>
              <a:ea typeface="华文楷体" pitchFamily="2" charset="-122"/>
              <a:cs typeface="+mn-ea"/>
            </a:rPr>
            <a:t>》</a:t>
          </a:r>
          <a:endParaRPr lang="zh-CN" altLang="en-US" sz="1400" b="1" kern="1200" dirty="0">
            <a:solidFill>
              <a:schemeClr val="bg1"/>
            </a:solidFill>
            <a:latin typeface="华文楷体" pitchFamily="2" charset="-122"/>
            <a:ea typeface="华文楷体" pitchFamily="2" charset="-122"/>
            <a:cs typeface="+mn-ea"/>
          </a:endParaRPr>
        </a:p>
      </dgm:t>
    </dgm:pt>
    <dgm:pt modelId="{9EE851C5-B158-47CC-A503-5CE9682DF7C0}" type="parTrans" cxnId="{A90C0EFB-D5ED-4AB8-86A5-64FFEB437215}">
      <dgm:prSet/>
      <dgm:spPr/>
      <dgm:t>
        <a:bodyPr/>
        <a:lstStyle/>
        <a:p>
          <a:endParaRPr lang="zh-CN" altLang="en-US"/>
        </a:p>
      </dgm:t>
    </dgm:pt>
    <dgm:pt modelId="{C9BC8B09-46FD-42BD-96D3-2FB4F0762FF4}" type="sibTrans" cxnId="{A90C0EFB-D5ED-4AB8-86A5-64FFEB437215}">
      <dgm:prSet/>
      <dgm:spPr/>
      <dgm:t>
        <a:bodyPr/>
        <a:lstStyle/>
        <a:p>
          <a:endParaRPr lang="zh-CN" altLang="en-US"/>
        </a:p>
      </dgm:t>
    </dgm:pt>
    <dgm:pt modelId="{B6852B9B-D49E-4305-925F-42A36DBC02B9}">
      <dgm:prSet phldrT="[文本]" custT="1"/>
      <dgm:spPr/>
      <dgm:t>
        <a:bodyPr/>
        <a:lstStyle/>
        <a:p>
          <a:r>
            <a:rPr lang="zh-CN" altLang="en-US" sz="1400" b="1" kern="1200" dirty="0" smtClean="0">
              <a:solidFill>
                <a:schemeClr val="bg1"/>
              </a:solidFill>
              <a:latin typeface="华文楷体" pitchFamily="2" charset="-122"/>
              <a:ea typeface="华文楷体" pitchFamily="2" charset="-122"/>
              <a:cs typeface="+mn-ea"/>
            </a:rPr>
            <a:t>享受税收减免 </a:t>
          </a:r>
          <a:r>
            <a:rPr lang="en-US" altLang="zh-CN" sz="1400" b="1" kern="1200" dirty="0" smtClean="0">
              <a:solidFill>
                <a:schemeClr val="bg1"/>
              </a:solidFill>
              <a:latin typeface="华文楷体" pitchFamily="2" charset="-122"/>
              <a:ea typeface="华文楷体" pitchFamily="2" charset="-122"/>
              <a:cs typeface="+mn-ea"/>
            </a:rPr>
            <a:t> </a:t>
          </a:r>
          <a:r>
            <a:rPr lang="zh-CN" altLang="en-US" sz="1400" b="1" kern="1200" dirty="0" smtClean="0">
              <a:solidFill>
                <a:schemeClr val="bg1"/>
              </a:solidFill>
              <a:latin typeface="华文楷体" pitchFamily="2" charset="-122"/>
              <a:ea typeface="华文楷体" pitchFamily="2" charset="-122"/>
              <a:cs typeface="+mn-ea"/>
            </a:rPr>
            <a:t>：</a:t>
          </a:r>
          <a:r>
            <a:rPr lang="en-US" altLang="zh-CN" sz="1400" b="1" kern="1200" dirty="0" smtClean="0">
              <a:solidFill>
                <a:schemeClr val="bg1"/>
              </a:solidFill>
              <a:latin typeface="华文楷体" pitchFamily="2" charset="-122"/>
              <a:ea typeface="华文楷体" pitchFamily="2" charset="-122"/>
              <a:cs typeface="+mn-ea"/>
            </a:rPr>
            <a:t>《</a:t>
          </a:r>
          <a:r>
            <a:rPr lang="zh-CN" altLang="en-US" sz="1400" b="1" kern="1200" dirty="0" smtClean="0">
              <a:solidFill>
                <a:schemeClr val="bg1"/>
              </a:solidFill>
              <a:latin typeface="华文楷体" pitchFamily="2" charset="-122"/>
              <a:ea typeface="华文楷体" pitchFamily="2" charset="-122"/>
              <a:cs typeface="+mn-ea"/>
            </a:rPr>
            <a:t>个人所得税减免事项报告表</a:t>
          </a:r>
          <a:r>
            <a:rPr lang="en-US" altLang="zh-CN" sz="1400" b="1" kern="1200" dirty="0" smtClean="0">
              <a:solidFill>
                <a:schemeClr val="bg1"/>
              </a:solidFill>
              <a:latin typeface="华文楷体" pitchFamily="2" charset="-122"/>
              <a:ea typeface="华文楷体" pitchFamily="2" charset="-122"/>
              <a:cs typeface="+mn-ea"/>
            </a:rPr>
            <a:t>》</a:t>
          </a:r>
          <a:endParaRPr lang="zh-CN" altLang="en-US" sz="1400" b="1" kern="1200" dirty="0">
            <a:solidFill>
              <a:schemeClr val="bg1"/>
            </a:solidFill>
            <a:latin typeface="华文楷体" pitchFamily="2" charset="-122"/>
            <a:ea typeface="华文楷体" pitchFamily="2" charset="-122"/>
            <a:cs typeface="+mn-ea"/>
          </a:endParaRPr>
        </a:p>
      </dgm:t>
    </dgm:pt>
    <dgm:pt modelId="{058E30E3-F58C-4000-97B3-8A2D565DA085}" type="parTrans" cxnId="{B1F1B55F-0CD8-41DE-8331-E58FDC921960}">
      <dgm:prSet/>
      <dgm:spPr/>
      <dgm:t>
        <a:bodyPr/>
        <a:lstStyle/>
        <a:p>
          <a:endParaRPr lang="zh-CN" altLang="en-US"/>
        </a:p>
      </dgm:t>
    </dgm:pt>
    <dgm:pt modelId="{B80889D4-24F5-4CCA-B0A9-342D9288EE5C}" type="sibTrans" cxnId="{B1F1B55F-0CD8-41DE-8331-E58FDC921960}">
      <dgm:prSet/>
      <dgm:spPr/>
      <dgm:t>
        <a:bodyPr/>
        <a:lstStyle/>
        <a:p>
          <a:endParaRPr lang="zh-CN" altLang="en-US"/>
        </a:p>
      </dgm:t>
    </dgm:pt>
    <dgm:pt modelId="{AC7E2DE2-906E-4AC1-9EE2-63699D984C2D}">
      <dgm:prSet custT="1"/>
      <dgm:spPr/>
      <dgm:t>
        <a:bodyPr/>
        <a:lstStyle/>
        <a:p>
          <a:r>
            <a:rPr lang="zh-CN" altLang="en-US" sz="1400" b="1" kern="1200" dirty="0" smtClean="0">
              <a:solidFill>
                <a:schemeClr val="bg1"/>
              </a:solidFill>
              <a:latin typeface="华文楷体" pitchFamily="2" charset="-122"/>
              <a:ea typeface="华文楷体" pitchFamily="2" charset="-122"/>
              <a:cs typeface="+mn-ea"/>
            </a:rPr>
            <a:t>取得境外所得 ：</a:t>
          </a:r>
          <a:r>
            <a:rPr lang="en-US" altLang="zh-CN" sz="1400" b="1" kern="1200" dirty="0" smtClean="0">
              <a:solidFill>
                <a:schemeClr val="bg1"/>
              </a:solidFill>
              <a:latin typeface="华文楷体" pitchFamily="2" charset="-122"/>
              <a:ea typeface="华文楷体" pitchFamily="2" charset="-122"/>
              <a:cs typeface="+mn-ea"/>
            </a:rPr>
            <a:t>《</a:t>
          </a:r>
          <a:r>
            <a:rPr lang="zh-CN" altLang="en-US" sz="1400" b="1" kern="1200" dirty="0" smtClean="0">
              <a:solidFill>
                <a:schemeClr val="bg1"/>
              </a:solidFill>
              <a:latin typeface="华文楷体" pitchFamily="2" charset="-122"/>
              <a:ea typeface="华文楷体" pitchFamily="2" charset="-122"/>
              <a:cs typeface="+mn-ea"/>
            </a:rPr>
            <a:t>境外所得个人所得税抵免明细表</a:t>
          </a:r>
          <a:r>
            <a:rPr lang="en-US" altLang="zh-CN" sz="1400" b="1" kern="1200" dirty="0" smtClean="0">
              <a:solidFill>
                <a:schemeClr val="bg1"/>
              </a:solidFill>
              <a:latin typeface="华文楷体" pitchFamily="2" charset="-122"/>
              <a:ea typeface="华文楷体" pitchFamily="2" charset="-122"/>
              <a:cs typeface="+mn-ea"/>
            </a:rPr>
            <a:t>》</a:t>
          </a:r>
          <a:endParaRPr lang="zh-CN" altLang="en-US" sz="1400" b="1" kern="1200" dirty="0">
            <a:solidFill>
              <a:schemeClr val="bg1"/>
            </a:solidFill>
            <a:latin typeface="华文楷体" pitchFamily="2" charset="-122"/>
            <a:ea typeface="华文楷体" pitchFamily="2" charset="-122"/>
            <a:cs typeface="+mn-ea"/>
          </a:endParaRPr>
        </a:p>
      </dgm:t>
    </dgm:pt>
    <dgm:pt modelId="{71429B05-27C9-496E-8509-E1FA880F4410}" type="parTrans" cxnId="{0AB85659-7602-45FB-A608-0D6A36A3D094}">
      <dgm:prSet/>
      <dgm:spPr/>
      <dgm:t>
        <a:bodyPr/>
        <a:lstStyle/>
        <a:p>
          <a:endParaRPr lang="zh-CN" altLang="en-US"/>
        </a:p>
      </dgm:t>
    </dgm:pt>
    <dgm:pt modelId="{442F8BB5-C655-4645-AE73-F73618E10E05}" type="sibTrans" cxnId="{0AB85659-7602-45FB-A608-0D6A36A3D094}">
      <dgm:prSet/>
      <dgm:spPr/>
      <dgm:t>
        <a:bodyPr/>
        <a:lstStyle/>
        <a:p>
          <a:endParaRPr lang="zh-CN" altLang="en-US"/>
        </a:p>
      </dgm:t>
    </dgm:pt>
    <dgm:pt modelId="{54BA7235-FE5D-45BA-AAF9-87CDD1746C76}">
      <dgm:prSet custT="1"/>
      <dgm:spPr/>
      <dgm:t>
        <a:bodyPr/>
        <a:lstStyle/>
        <a:p>
          <a:r>
            <a:rPr lang="zh-CN" altLang="en-US" sz="1400" b="1" kern="1200" dirty="0" smtClean="0">
              <a:solidFill>
                <a:schemeClr val="bg1"/>
              </a:solidFill>
              <a:latin typeface="华文楷体" pitchFamily="2" charset="-122"/>
              <a:ea typeface="华文楷体" pitchFamily="2" charset="-122"/>
              <a:cs typeface="+mn-ea"/>
            </a:rPr>
            <a:t>发生捐赠支出 ：</a:t>
          </a:r>
          <a:r>
            <a:rPr lang="en-US" altLang="zh-CN" sz="1400" b="1" kern="1200" dirty="0" smtClean="0">
              <a:solidFill>
                <a:schemeClr val="bg1"/>
              </a:solidFill>
              <a:latin typeface="华文楷体" pitchFamily="2" charset="-122"/>
              <a:ea typeface="华文楷体" pitchFamily="2" charset="-122"/>
              <a:cs typeface="+mn-ea"/>
            </a:rPr>
            <a:t>《</a:t>
          </a:r>
          <a:r>
            <a:rPr lang="zh-CN" altLang="en-US" sz="1400" b="1" kern="1200" dirty="0" smtClean="0">
              <a:solidFill>
                <a:schemeClr val="bg1"/>
              </a:solidFill>
              <a:latin typeface="华文楷体" pitchFamily="2" charset="-122"/>
              <a:ea typeface="华文楷体" pitchFamily="2" charset="-122"/>
              <a:cs typeface="+mn-ea"/>
            </a:rPr>
            <a:t>个人所得税公益慈善事业捐赠扣除明细表</a:t>
          </a:r>
          <a:r>
            <a:rPr lang="en-US" altLang="zh-CN" sz="1400" b="1" kern="1200" dirty="0" smtClean="0">
              <a:solidFill>
                <a:schemeClr val="bg1"/>
              </a:solidFill>
              <a:latin typeface="华文楷体" pitchFamily="2" charset="-122"/>
              <a:ea typeface="华文楷体" pitchFamily="2" charset="-122"/>
              <a:cs typeface="+mn-ea"/>
            </a:rPr>
            <a:t>》</a:t>
          </a:r>
          <a:endParaRPr lang="zh-CN" altLang="en-US" sz="1400" b="1" kern="1200" dirty="0">
            <a:solidFill>
              <a:schemeClr val="bg1"/>
            </a:solidFill>
            <a:latin typeface="华文楷体" pitchFamily="2" charset="-122"/>
            <a:ea typeface="华文楷体" pitchFamily="2" charset="-122"/>
            <a:cs typeface="+mn-ea"/>
          </a:endParaRPr>
        </a:p>
      </dgm:t>
    </dgm:pt>
    <dgm:pt modelId="{72465A8A-214A-45B1-919D-696AF0006D15}" type="parTrans" cxnId="{A8A3147B-9DD7-4606-9504-B87C81DE4301}">
      <dgm:prSet/>
      <dgm:spPr/>
      <dgm:t>
        <a:bodyPr/>
        <a:lstStyle/>
        <a:p>
          <a:endParaRPr lang="zh-CN" altLang="en-US"/>
        </a:p>
      </dgm:t>
    </dgm:pt>
    <dgm:pt modelId="{56743240-FDB0-4BF7-A7B7-6E3B6C3F2051}" type="sibTrans" cxnId="{A8A3147B-9DD7-4606-9504-B87C81DE4301}">
      <dgm:prSet/>
      <dgm:spPr/>
      <dgm:t>
        <a:bodyPr/>
        <a:lstStyle/>
        <a:p>
          <a:endParaRPr lang="zh-CN" altLang="en-US"/>
        </a:p>
      </dgm:t>
    </dgm:pt>
    <dgm:pt modelId="{B12344DE-F1A5-437F-921B-34A32C527B03}" type="pres">
      <dgm:prSet presAssocID="{6B853E97-7204-4E74-A358-8395BE8DDE3F}" presName="linear" presStyleCnt="0">
        <dgm:presLayoutVars>
          <dgm:dir/>
          <dgm:animLvl val="lvl"/>
          <dgm:resizeHandles val="exact"/>
        </dgm:presLayoutVars>
      </dgm:prSet>
      <dgm:spPr/>
      <dgm:t>
        <a:bodyPr/>
        <a:lstStyle/>
        <a:p>
          <a:endParaRPr lang="zh-CN" altLang="en-US"/>
        </a:p>
      </dgm:t>
    </dgm:pt>
    <dgm:pt modelId="{37C054DF-0CD8-4CE3-9889-CF66E32E49E5}" type="pres">
      <dgm:prSet presAssocID="{AAD1CB7D-864D-492C-9655-B6E5C6018A5F}" presName="parentLin" presStyleCnt="0"/>
      <dgm:spPr/>
    </dgm:pt>
    <dgm:pt modelId="{43C00B2E-4D36-4422-AE5D-A18E58289B0D}" type="pres">
      <dgm:prSet presAssocID="{AAD1CB7D-864D-492C-9655-B6E5C6018A5F}" presName="parentLeftMargin" presStyleLbl="node1" presStyleIdx="0" presStyleCnt="5"/>
      <dgm:spPr/>
      <dgm:t>
        <a:bodyPr/>
        <a:lstStyle/>
        <a:p>
          <a:endParaRPr lang="zh-CN" altLang="en-US"/>
        </a:p>
      </dgm:t>
    </dgm:pt>
    <dgm:pt modelId="{5AE1B7E2-C11C-40EA-994B-D622EF54DAC9}" type="pres">
      <dgm:prSet presAssocID="{AAD1CB7D-864D-492C-9655-B6E5C6018A5F}" presName="parentText" presStyleLbl="node1" presStyleIdx="0" presStyleCnt="5" custScaleX="130102" custLinFactNeighborX="-8036" custLinFactNeighborY="-4379">
        <dgm:presLayoutVars>
          <dgm:chMax val="0"/>
          <dgm:bulletEnabled val="1"/>
        </dgm:presLayoutVars>
      </dgm:prSet>
      <dgm:spPr/>
      <dgm:t>
        <a:bodyPr/>
        <a:lstStyle/>
        <a:p>
          <a:endParaRPr lang="zh-CN" altLang="en-US"/>
        </a:p>
      </dgm:t>
    </dgm:pt>
    <dgm:pt modelId="{3601670A-9131-4A09-8332-42001D383765}" type="pres">
      <dgm:prSet presAssocID="{AAD1CB7D-864D-492C-9655-B6E5C6018A5F}" presName="negativeSpace" presStyleCnt="0"/>
      <dgm:spPr/>
    </dgm:pt>
    <dgm:pt modelId="{2F647CA6-15BF-437C-BB98-FC47628273DD}" type="pres">
      <dgm:prSet presAssocID="{AAD1CB7D-864D-492C-9655-B6E5C6018A5F}" presName="childText" presStyleLbl="conFgAcc1" presStyleIdx="0" presStyleCnt="5">
        <dgm:presLayoutVars>
          <dgm:bulletEnabled val="1"/>
        </dgm:presLayoutVars>
      </dgm:prSet>
      <dgm:spPr/>
    </dgm:pt>
    <dgm:pt modelId="{F14EF736-E319-455F-915B-5E1423F27798}" type="pres">
      <dgm:prSet presAssocID="{4BE21909-BA8E-428E-9F6A-4E7BF82F1B6E}" presName="spaceBetweenRectangles" presStyleCnt="0"/>
      <dgm:spPr/>
    </dgm:pt>
    <dgm:pt modelId="{73612F05-D788-4193-A504-B5A0B9DDD3E5}" type="pres">
      <dgm:prSet presAssocID="{E8CB76C9-733E-4453-9C45-646C2C554E71}" presName="parentLin" presStyleCnt="0"/>
      <dgm:spPr/>
    </dgm:pt>
    <dgm:pt modelId="{63ED6251-D49B-4604-A685-55E0267287DB}" type="pres">
      <dgm:prSet presAssocID="{E8CB76C9-733E-4453-9C45-646C2C554E71}" presName="parentLeftMargin" presStyleLbl="node1" presStyleIdx="0" presStyleCnt="5"/>
      <dgm:spPr/>
      <dgm:t>
        <a:bodyPr/>
        <a:lstStyle/>
        <a:p>
          <a:endParaRPr lang="zh-CN" altLang="en-US"/>
        </a:p>
      </dgm:t>
    </dgm:pt>
    <dgm:pt modelId="{C6B61033-AC02-4425-BDD2-ECF2812C7E03}" type="pres">
      <dgm:prSet presAssocID="{E8CB76C9-733E-4453-9C45-646C2C554E71}" presName="parentText" presStyleLbl="node1" presStyleIdx="1" presStyleCnt="5" custScaleX="128684" custLinFactNeighborX="2695" custLinFactNeighborY="-3972">
        <dgm:presLayoutVars>
          <dgm:chMax val="0"/>
          <dgm:bulletEnabled val="1"/>
        </dgm:presLayoutVars>
      </dgm:prSet>
      <dgm:spPr/>
      <dgm:t>
        <a:bodyPr/>
        <a:lstStyle/>
        <a:p>
          <a:endParaRPr lang="zh-CN" altLang="en-US"/>
        </a:p>
      </dgm:t>
    </dgm:pt>
    <dgm:pt modelId="{70220445-060C-4775-BDE9-86F7A4829377}" type="pres">
      <dgm:prSet presAssocID="{E8CB76C9-733E-4453-9C45-646C2C554E71}" presName="negativeSpace" presStyleCnt="0"/>
      <dgm:spPr/>
    </dgm:pt>
    <dgm:pt modelId="{C0896BED-AB49-4E5C-BF24-63E64FBF203F}" type="pres">
      <dgm:prSet presAssocID="{E8CB76C9-733E-4453-9C45-646C2C554E71}" presName="childText" presStyleLbl="conFgAcc1" presStyleIdx="1" presStyleCnt="5">
        <dgm:presLayoutVars>
          <dgm:bulletEnabled val="1"/>
        </dgm:presLayoutVars>
      </dgm:prSet>
      <dgm:spPr/>
    </dgm:pt>
    <dgm:pt modelId="{1BB5680A-5529-4AE2-91A1-67DDCC560DB5}" type="pres">
      <dgm:prSet presAssocID="{C9BC8B09-46FD-42BD-96D3-2FB4F0762FF4}" presName="spaceBetweenRectangles" presStyleCnt="0"/>
      <dgm:spPr/>
    </dgm:pt>
    <dgm:pt modelId="{1F222B86-8700-4A66-95AF-8339A24AFFC3}" type="pres">
      <dgm:prSet presAssocID="{B6852B9B-D49E-4305-925F-42A36DBC02B9}" presName="parentLin" presStyleCnt="0"/>
      <dgm:spPr/>
    </dgm:pt>
    <dgm:pt modelId="{03BCC844-7C8D-4D98-85A2-A9F4BE0C3304}" type="pres">
      <dgm:prSet presAssocID="{B6852B9B-D49E-4305-925F-42A36DBC02B9}" presName="parentLeftMargin" presStyleLbl="node1" presStyleIdx="1" presStyleCnt="5"/>
      <dgm:spPr/>
      <dgm:t>
        <a:bodyPr/>
        <a:lstStyle/>
        <a:p>
          <a:endParaRPr lang="zh-CN" altLang="en-US"/>
        </a:p>
      </dgm:t>
    </dgm:pt>
    <dgm:pt modelId="{D1C03F6D-08D7-4D13-BCD3-DDAC18E21918}" type="pres">
      <dgm:prSet presAssocID="{B6852B9B-D49E-4305-925F-42A36DBC02B9}" presName="parentText" presStyleLbl="node1" presStyleIdx="2" presStyleCnt="5" custScaleX="127889">
        <dgm:presLayoutVars>
          <dgm:chMax val="0"/>
          <dgm:bulletEnabled val="1"/>
        </dgm:presLayoutVars>
      </dgm:prSet>
      <dgm:spPr/>
      <dgm:t>
        <a:bodyPr/>
        <a:lstStyle/>
        <a:p>
          <a:endParaRPr lang="zh-CN" altLang="en-US"/>
        </a:p>
      </dgm:t>
    </dgm:pt>
    <dgm:pt modelId="{C372E743-18F6-4C02-8920-073174C2A7F6}" type="pres">
      <dgm:prSet presAssocID="{B6852B9B-D49E-4305-925F-42A36DBC02B9}" presName="negativeSpace" presStyleCnt="0"/>
      <dgm:spPr/>
    </dgm:pt>
    <dgm:pt modelId="{5871B92D-600B-484D-AFA3-2EC1411DC216}" type="pres">
      <dgm:prSet presAssocID="{B6852B9B-D49E-4305-925F-42A36DBC02B9}" presName="childText" presStyleLbl="conFgAcc1" presStyleIdx="2" presStyleCnt="5">
        <dgm:presLayoutVars>
          <dgm:bulletEnabled val="1"/>
        </dgm:presLayoutVars>
      </dgm:prSet>
      <dgm:spPr/>
    </dgm:pt>
    <dgm:pt modelId="{9B7AE954-F5BF-4B39-95AE-702A6CE8C44D}" type="pres">
      <dgm:prSet presAssocID="{B80889D4-24F5-4CCA-B0A9-342D9288EE5C}" presName="spaceBetweenRectangles" presStyleCnt="0"/>
      <dgm:spPr/>
    </dgm:pt>
    <dgm:pt modelId="{B3273818-DBC5-49C8-83AB-7B4ECFD09214}" type="pres">
      <dgm:prSet presAssocID="{AC7E2DE2-906E-4AC1-9EE2-63699D984C2D}" presName="parentLin" presStyleCnt="0"/>
      <dgm:spPr/>
    </dgm:pt>
    <dgm:pt modelId="{A84E2780-8D3E-4015-B688-7CEE7A8C58FD}" type="pres">
      <dgm:prSet presAssocID="{AC7E2DE2-906E-4AC1-9EE2-63699D984C2D}" presName="parentLeftMargin" presStyleLbl="node1" presStyleIdx="2" presStyleCnt="5"/>
      <dgm:spPr/>
      <dgm:t>
        <a:bodyPr/>
        <a:lstStyle/>
        <a:p>
          <a:endParaRPr lang="zh-CN" altLang="en-US"/>
        </a:p>
      </dgm:t>
    </dgm:pt>
    <dgm:pt modelId="{F819F2DE-CB1A-4653-9E9F-9EEC716A5AA2}" type="pres">
      <dgm:prSet presAssocID="{AC7E2DE2-906E-4AC1-9EE2-63699D984C2D}" presName="parentText" presStyleLbl="node1" presStyleIdx="3" presStyleCnt="5" custScaleX="128141">
        <dgm:presLayoutVars>
          <dgm:chMax val="0"/>
          <dgm:bulletEnabled val="1"/>
        </dgm:presLayoutVars>
      </dgm:prSet>
      <dgm:spPr/>
      <dgm:t>
        <a:bodyPr/>
        <a:lstStyle/>
        <a:p>
          <a:endParaRPr lang="zh-CN" altLang="en-US"/>
        </a:p>
      </dgm:t>
    </dgm:pt>
    <dgm:pt modelId="{7C8E7A3D-0C38-4E5E-A3E8-78DB367C5D72}" type="pres">
      <dgm:prSet presAssocID="{AC7E2DE2-906E-4AC1-9EE2-63699D984C2D}" presName="negativeSpace" presStyleCnt="0"/>
      <dgm:spPr/>
    </dgm:pt>
    <dgm:pt modelId="{D408CD35-0039-4401-AB39-C4CC49EE3984}" type="pres">
      <dgm:prSet presAssocID="{AC7E2DE2-906E-4AC1-9EE2-63699D984C2D}" presName="childText" presStyleLbl="conFgAcc1" presStyleIdx="3" presStyleCnt="5">
        <dgm:presLayoutVars>
          <dgm:bulletEnabled val="1"/>
        </dgm:presLayoutVars>
      </dgm:prSet>
      <dgm:spPr/>
    </dgm:pt>
    <dgm:pt modelId="{F63E63E8-6278-4A1F-9ED0-A55ECA5745AD}" type="pres">
      <dgm:prSet presAssocID="{442F8BB5-C655-4645-AE73-F73618E10E05}" presName="spaceBetweenRectangles" presStyleCnt="0"/>
      <dgm:spPr/>
    </dgm:pt>
    <dgm:pt modelId="{F36D40B1-0788-4E8C-A82B-FF1303785FAD}" type="pres">
      <dgm:prSet presAssocID="{54BA7235-FE5D-45BA-AAF9-87CDD1746C76}" presName="parentLin" presStyleCnt="0"/>
      <dgm:spPr/>
    </dgm:pt>
    <dgm:pt modelId="{2BBE4DAB-3F8D-491A-8174-01542333CC39}" type="pres">
      <dgm:prSet presAssocID="{54BA7235-FE5D-45BA-AAF9-87CDD1746C76}" presName="parentLeftMargin" presStyleLbl="node1" presStyleIdx="3" presStyleCnt="5"/>
      <dgm:spPr/>
      <dgm:t>
        <a:bodyPr/>
        <a:lstStyle/>
        <a:p>
          <a:endParaRPr lang="zh-CN" altLang="en-US"/>
        </a:p>
      </dgm:t>
    </dgm:pt>
    <dgm:pt modelId="{EFA7361F-5BF1-4855-8C61-DBCA7A3A59CF}" type="pres">
      <dgm:prSet presAssocID="{54BA7235-FE5D-45BA-AAF9-87CDD1746C76}" presName="parentText" presStyleLbl="node1" presStyleIdx="4" presStyleCnt="5" custScaleX="127567">
        <dgm:presLayoutVars>
          <dgm:chMax val="0"/>
          <dgm:bulletEnabled val="1"/>
        </dgm:presLayoutVars>
      </dgm:prSet>
      <dgm:spPr/>
      <dgm:t>
        <a:bodyPr/>
        <a:lstStyle/>
        <a:p>
          <a:endParaRPr lang="zh-CN" altLang="en-US"/>
        </a:p>
      </dgm:t>
    </dgm:pt>
    <dgm:pt modelId="{1B92F608-00BA-4138-A636-B1FD60D0D9CF}" type="pres">
      <dgm:prSet presAssocID="{54BA7235-FE5D-45BA-AAF9-87CDD1746C76}" presName="negativeSpace" presStyleCnt="0"/>
      <dgm:spPr/>
    </dgm:pt>
    <dgm:pt modelId="{926415A4-4896-4690-BA52-0885070F1DC4}" type="pres">
      <dgm:prSet presAssocID="{54BA7235-FE5D-45BA-AAF9-87CDD1746C76}" presName="childText" presStyleLbl="conFgAcc1" presStyleIdx="4" presStyleCnt="5">
        <dgm:presLayoutVars>
          <dgm:bulletEnabled val="1"/>
        </dgm:presLayoutVars>
      </dgm:prSet>
      <dgm:spPr/>
    </dgm:pt>
  </dgm:ptLst>
  <dgm:cxnLst>
    <dgm:cxn modelId="{1B41A5F9-7319-4F89-99B0-F63520CC4C0E}" type="presOf" srcId="{54BA7235-FE5D-45BA-AAF9-87CDD1746C76}" destId="{2BBE4DAB-3F8D-491A-8174-01542333CC39}" srcOrd="0" destOrd="0" presId="urn:microsoft.com/office/officeart/2005/8/layout/list1"/>
    <dgm:cxn modelId="{2E40551B-17FA-4269-9D1D-0710E86D54BF}" type="presOf" srcId="{54BA7235-FE5D-45BA-AAF9-87CDD1746C76}" destId="{EFA7361F-5BF1-4855-8C61-DBCA7A3A59CF}" srcOrd="1" destOrd="0" presId="urn:microsoft.com/office/officeart/2005/8/layout/list1"/>
    <dgm:cxn modelId="{0105DE0A-A84B-4ADE-ABA7-58C33AEA292F}" srcId="{6B853E97-7204-4E74-A358-8395BE8DDE3F}" destId="{AAD1CB7D-864D-492C-9655-B6E5C6018A5F}" srcOrd="0" destOrd="0" parTransId="{94CB5DEF-E08D-49A5-81E0-1EB133817320}" sibTransId="{4BE21909-BA8E-428E-9F6A-4E7BF82F1B6E}"/>
    <dgm:cxn modelId="{AE6AA23B-B720-4635-B8A9-F0DA9F0FAD35}" type="presOf" srcId="{B6852B9B-D49E-4305-925F-42A36DBC02B9}" destId="{D1C03F6D-08D7-4D13-BCD3-DDAC18E21918}" srcOrd="1" destOrd="0" presId="urn:microsoft.com/office/officeart/2005/8/layout/list1"/>
    <dgm:cxn modelId="{A1FF6BE0-81FD-4582-B5DD-C70C416A4460}" type="presOf" srcId="{E8CB76C9-733E-4453-9C45-646C2C554E71}" destId="{63ED6251-D49B-4604-A685-55E0267287DB}" srcOrd="0" destOrd="0" presId="urn:microsoft.com/office/officeart/2005/8/layout/list1"/>
    <dgm:cxn modelId="{74CFDCA1-2034-4462-8678-687C0AB28514}" type="presOf" srcId="{E8CB76C9-733E-4453-9C45-646C2C554E71}" destId="{C6B61033-AC02-4425-BDD2-ECF2812C7E03}" srcOrd="1" destOrd="0" presId="urn:microsoft.com/office/officeart/2005/8/layout/list1"/>
    <dgm:cxn modelId="{6ABA4309-3EFC-4D0B-951B-7719EB736DE3}" type="presOf" srcId="{AC7E2DE2-906E-4AC1-9EE2-63699D984C2D}" destId="{A84E2780-8D3E-4015-B688-7CEE7A8C58FD}" srcOrd="0" destOrd="0" presId="urn:microsoft.com/office/officeart/2005/8/layout/list1"/>
    <dgm:cxn modelId="{A90C0EFB-D5ED-4AB8-86A5-64FFEB437215}" srcId="{6B853E97-7204-4E74-A358-8395BE8DDE3F}" destId="{E8CB76C9-733E-4453-9C45-646C2C554E71}" srcOrd="1" destOrd="0" parTransId="{9EE851C5-B158-47CC-A503-5CE9682DF7C0}" sibTransId="{C9BC8B09-46FD-42BD-96D3-2FB4F0762FF4}"/>
    <dgm:cxn modelId="{A8A3147B-9DD7-4606-9504-B87C81DE4301}" srcId="{6B853E97-7204-4E74-A358-8395BE8DDE3F}" destId="{54BA7235-FE5D-45BA-AAF9-87CDD1746C76}" srcOrd="4" destOrd="0" parTransId="{72465A8A-214A-45B1-919D-696AF0006D15}" sibTransId="{56743240-FDB0-4BF7-A7B7-6E3B6C3F2051}"/>
    <dgm:cxn modelId="{DD4480F6-C8B4-487C-94FA-D7A5534D88FD}" type="presOf" srcId="{6B853E97-7204-4E74-A358-8395BE8DDE3F}" destId="{B12344DE-F1A5-437F-921B-34A32C527B03}" srcOrd="0" destOrd="0" presId="urn:microsoft.com/office/officeart/2005/8/layout/list1"/>
    <dgm:cxn modelId="{5DA2A061-6312-49E5-A6EB-397883FD10EC}" type="presOf" srcId="{AC7E2DE2-906E-4AC1-9EE2-63699D984C2D}" destId="{F819F2DE-CB1A-4653-9E9F-9EEC716A5AA2}" srcOrd="1" destOrd="0" presId="urn:microsoft.com/office/officeart/2005/8/layout/list1"/>
    <dgm:cxn modelId="{39BC134C-3827-4908-98C3-F9D8F721C597}" type="presOf" srcId="{AAD1CB7D-864D-492C-9655-B6E5C6018A5F}" destId="{43C00B2E-4D36-4422-AE5D-A18E58289B0D}" srcOrd="0" destOrd="0" presId="urn:microsoft.com/office/officeart/2005/8/layout/list1"/>
    <dgm:cxn modelId="{74EACE64-246D-4F5A-823B-863B216C2149}" type="presOf" srcId="{B6852B9B-D49E-4305-925F-42A36DBC02B9}" destId="{03BCC844-7C8D-4D98-85A2-A9F4BE0C3304}" srcOrd="0" destOrd="0" presId="urn:microsoft.com/office/officeart/2005/8/layout/list1"/>
    <dgm:cxn modelId="{B1F1B55F-0CD8-41DE-8331-E58FDC921960}" srcId="{6B853E97-7204-4E74-A358-8395BE8DDE3F}" destId="{B6852B9B-D49E-4305-925F-42A36DBC02B9}" srcOrd="2" destOrd="0" parTransId="{058E30E3-F58C-4000-97B3-8A2D565DA085}" sibTransId="{B80889D4-24F5-4CCA-B0A9-342D9288EE5C}"/>
    <dgm:cxn modelId="{0AB85659-7602-45FB-A608-0D6A36A3D094}" srcId="{6B853E97-7204-4E74-A358-8395BE8DDE3F}" destId="{AC7E2DE2-906E-4AC1-9EE2-63699D984C2D}" srcOrd="3" destOrd="0" parTransId="{71429B05-27C9-496E-8509-E1FA880F4410}" sibTransId="{442F8BB5-C655-4645-AE73-F73618E10E05}"/>
    <dgm:cxn modelId="{5A145A92-480F-4EA1-876D-F8C4CF37BE09}" type="presOf" srcId="{AAD1CB7D-864D-492C-9655-B6E5C6018A5F}" destId="{5AE1B7E2-C11C-40EA-994B-D622EF54DAC9}" srcOrd="1" destOrd="0" presId="urn:microsoft.com/office/officeart/2005/8/layout/list1"/>
    <dgm:cxn modelId="{ED6214FC-FF40-4847-9D29-7DEDCFCDADDD}" type="presParOf" srcId="{B12344DE-F1A5-437F-921B-34A32C527B03}" destId="{37C054DF-0CD8-4CE3-9889-CF66E32E49E5}" srcOrd="0" destOrd="0" presId="urn:microsoft.com/office/officeart/2005/8/layout/list1"/>
    <dgm:cxn modelId="{CE169396-BBC6-4B41-B645-28833139234D}" type="presParOf" srcId="{37C054DF-0CD8-4CE3-9889-CF66E32E49E5}" destId="{43C00B2E-4D36-4422-AE5D-A18E58289B0D}" srcOrd="0" destOrd="0" presId="urn:microsoft.com/office/officeart/2005/8/layout/list1"/>
    <dgm:cxn modelId="{009326C1-7E71-411D-BC36-3AE2945F22D7}" type="presParOf" srcId="{37C054DF-0CD8-4CE3-9889-CF66E32E49E5}" destId="{5AE1B7E2-C11C-40EA-994B-D622EF54DAC9}" srcOrd="1" destOrd="0" presId="urn:microsoft.com/office/officeart/2005/8/layout/list1"/>
    <dgm:cxn modelId="{4036434E-9F4D-4A68-A785-DF188F36A991}" type="presParOf" srcId="{B12344DE-F1A5-437F-921B-34A32C527B03}" destId="{3601670A-9131-4A09-8332-42001D383765}" srcOrd="1" destOrd="0" presId="urn:microsoft.com/office/officeart/2005/8/layout/list1"/>
    <dgm:cxn modelId="{FEE53D3B-6318-4B71-B89F-FB94B4AAE669}" type="presParOf" srcId="{B12344DE-F1A5-437F-921B-34A32C527B03}" destId="{2F647CA6-15BF-437C-BB98-FC47628273DD}" srcOrd="2" destOrd="0" presId="urn:microsoft.com/office/officeart/2005/8/layout/list1"/>
    <dgm:cxn modelId="{A4AE05D7-763D-4D5E-ABCA-2AC3F99F1D57}" type="presParOf" srcId="{B12344DE-F1A5-437F-921B-34A32C527B03}" destId="{F14EF736-E319-455F-915B-5E1423F27798}" srcOrd="3" destOrd="0" presId="urn:microsoft.com/office/officeart/2005/8/layout/list1"/>
    <dgm:cxn modelId="{848DB54C-1EA5-42EA-8B3C-FD78AABB706C}" type="presParOf" srcId="{B12344DE-F1A5-437F-921B-34A32C527B03}" destId="{73612F05-D788-4193-A504-B5A0B9DDD3E5}" srcOrd="4" destOrd="0" presId="urn:microsoft.com/office/officeart/2005/8/layout/list1"/>
    <dgm:cxn modelId="{B449303F-4BC9-4A2A-9619-B35F199B1454}" type="presParOf" srcId="{73612F05-D788-4193-A504-B5A0B9DDD3E5}" destId="{63ED6251-D49B-4604-A685-55E0267287DB}" srcOrd="0" destOrd="0" presId="urn:microsoft.com/office/officeart/2005/8/layout/list1"/>
    <dgm:cxn modelId="{68C0E745-8FD3-4E8F-ACE5-4E182FCF51A9}" type="presParOf" srcId="{73612F05-D788-4193-A504-B5A0B9DDD3E5}" destId="{C6B61033-AC02-4425-BDD2-ECF2812C7E03}" srcOrd="1" destOrd="0" presId="urn:microsoft.com/office/officeart/2005/8/layout/list1"/>
    <dgm:cxn modelId="{53808C8C-031F-4ACC-A5D4-E3135EF1E2D2}" type="presParOf" srcId="{B12344DE-F1A5-437F-921B-34A32C527B03}" destId="{70220445-060C-4775-BDE9-86F7A4829377}" srcOrd="5" destOrd="0" presId="urn:microsoft.com/office/officeart/2005/8/layout/list1"/>
    <dgm:cxn modelId="{A28FBF1E-F76D-4649-AED4-C1DEACA7CFD5}" type="presParOf" srcId="{B12344DE-F1A5-437F-921B-34A32C527B03}" destId="{C0896BED-AB49-4E5C-BF24-63E64FBF203F}" srcOrd="6" destOrd="0" presId="urn:microsoft.com/office/officeart/2005/8/layout/list1"/>
    <dgm:cxn modelId="{3E8D969E-E5BC-410D-9F88-C099BD4BF522}" type="presParOf" srcId="{B12344DE-F1A5-437F-921B-34A32C527B03}" destId="{1BB5680A-5529-4AE2-91A1-67DDCC560DB5}" srcOrd="7" destOrd="0" presId="urn:microsoft.com/office/officeart/2005/8/layout/list1"/>
    <dgm:cxn modelId="{2F5FB414-C291-4023-8E96-92918B4704CC}" type="presParOf" srcId="{B12344DE-F1A5-437F-921B-34A32C527B03}" destId="{1F222B86-8700-4A66-95AF-8339A24AFFC3}" srcOrd="8" destOrd="0" presId="urn:microsoft.com/office/officeart/2005/8/layout/list1"/>
    <dgm:cxn modelId="{886DE8B9-7A50-4894-BE60-4BB59ED4F02C}" type="presParOf" srcId="{1F222B86-8700-4A66-95AF-8339A24AFFC3}" destId="{03BCC844-7C8D-4D98-85A2-A9F4BE0C3304}" srcOrd="0" destOrd="0" presId="urn:microsoft.com/office/officeart/2005/8/layout/list1"/>
    <dgm:cxn modelId="{D53EC817-F10D-4CAC-8454-44FF7EC75048}" type="presParOf" srcId="{1F222B86-8700-4A66-95AF-8339A24AFFC3}" destId="{D1C03F6D-08D7-4D13-BCD3-DDAC18E21918}" srcOrd="1" destOrd="0" presId="urn:microsoft.com/office/officeart/2005/8/layout/list1"/>
    <dgm:cxn modelId="{C6CF38AF-B112-46BF-B157-CEDE220820D6}" type="presParOf" srcId="{B12344DE-F1A5-437F-921B-34A32C527B03}" destId="{C372E743-18F6-4C02-8920-073174C2A7F6}" srcOrd="9" destOrd="0" presId="urn:microsoft.com/office/officeart/2005/8/layout/list1"/>
    <dgm:cxn modelId="{F92F527A-6914-425A-9D28-7296EF63F0A6}" type="presParOf" srcId="{B12344DE-F1A5-437F-921B-34A32C527B03}" destId="{5871B92D-600B-484D-AFA3-2EC1411DC216}" srcOrd="10" destOrd="0" presId="urn:microsoft.com/office/officeart/2005/8/layout/list1"/>
    <dgm:cxn modelId="{E934F7D9-9E5E-4DCE-9A79-BAABBDC6FBD7}" type="presParOf" srcId="{B12344DE-F1A5-437F-921B-34A32C527B03}" destId="{9B7AE954-F5BF-4B39-95AE-702A6CE8C44D}" srcOrd="11" destOrd="0" presId="urn:microsoft.com/office/officeart/2005/8/layout/list1"/>
    <dgm:cxn modelId="{B02FE25E-6598-49DF-8CCB-130CE9B6281E}" type="presParOf" srcId="{B12344DE-F1A5-437F-921B-34A32C527B03}" destId="{B3273818-DBC5-49C8-83AB-7B4ECFD09214}" srcOrd="12" destOrd="0" presId="urn:microsoft.com/office/officeart/2005/8/layout/list1"/>
    <dgm:cxn modelId="{598661CE-601A-48B2-B057-397D9E7DB425}" type="presParOf" srcId="{B3273818-DBC5-49C8-83AB-7B4ECFD09214}" destId="{A84E2780-8D3E-4015-B688-7CEE7A8C58FD}" srcOrd="0" destOrd="0" presId="urn:microsoft.com/office/officeart/2005/8/layout/list1"/>
    <dgm:cxn modelId="{92197644-931F-4009-9C2A-48E0D648526E}" type="presParOf" srcId="{B3273818-DBC5-49C8-83AB-7B4ECFD09214}" destId="{F819F2DE-CB1A-4653-9E9F-9EEC716A5AA2}" srcOrd="1" destOrd="0" presId="urn:microsoft.com/office/officeart/2005/8/layout/list1"/>
    <dgm:cxn modelId="{5314289D-BB1C-41CD-9D72-F61F47E29F91}" type="presParOf" srcId="{B12344DE-F1A5-437F-921B-34A32C527B03}" destId="{7C8E7A3D-0C38-4E5E-A3E8-78DB367C5D72}" srcOrd="13" destOrd="0" presId="urn:microsoft.com/office/officeart/2005/8/layout/list1"/>
    <dgm:cxn modelId="{292D8034-CF79-4531-9FEC-C5CA5CE19FA1}" type="presParOf" srcId="{B12344DE-F1A5-437F-921B-34A32C527B03}" destId="{D408CD35-0039-4401-AB39-C4CC49EE3984}" srcOrd="14" destOrd="0" presId="urn:microsoft.com/office/officeart/2005/8/layout/list1"/>
    <dgm:cxn modelId="{34385B23-D36A-44F1-927A-E1BCE3308C2A}" type="presParOf" srcId="{B12344DE-F1A5-437F-921B-34A32C527B03}" destId="{F63E63E8-6278-4A1F-9ED0-A55ECA5745AD}" srcOrd="15" destOrd="0" presId="urn:microsoft.com/office/officeart/2005/8/layout/list1"/>
    <dgm:cxn modelId="{21F02DB3-883A-45DE-9321-F0A7CFC5030B}" type="presParOf" srcId="{B12344DE-F1A5-437F-921B-34A32C527B03}" destId="{F36D40B1-0788-4E8C-A82B-FF1303785FAD}" srcOrd="16" destOrd="0" presId="urn:microsoft.com/office/officeart/2005/8/layout/list1"/>
    <dgm:cxn modelId="{A3FF2A04-0A6F-41CF-9F20-B500D7927317}" type="presParOf" srcId="{F36D40B1-0788-4E8C-A82B-FF1303785FAD}" destId="{2BBE4DAB-3F8D-491A-8174-01542333CC39}" srcOrd="0" destOrd="0" presId="urn:microsoft.com/office/officeart/2005/8/layout/list1"/>
    <dgm:cxn modelId="{E72769E2-F300-4484-B4C1-C01A7935EB87}" type="presParOf" srcId="{F36D40B1-0788-4E8C-A82B-FF1303785FAD}" destId="{EFA7361F-5BF1-4855-8C61-DBCA7A3A59CF}" srcOrd="1" destOrd="0" presId="urn:microsoft.com/office/officeart/2005/8/layout/list1"/>
    <dgm:cxn modelId="{18376738-C783-4990-B3D2-E157123312B4}" type="presParOf" srcId="{B12344DE-F1A5-437F-921B-34A32C527B03}" destId="{1B92F608-00BA-4138-A636-B1FD60D0D9CF}" srcOrd="17" destOrd="0" presId="urn:microsoft.com/office/officeart/2005/8/layout/list1"/>
    <dgm:cxn modelId="{A49BDB41-65D3-48A8-A482-F8EB5351166C}" type="presParOf" srcId="{B12344DE-F1A5-437F-921B-34A32C527B03}" destId="{926415A4-4896-4690-BA52-0885070F1DC4}" srcOrd="18" destOrd="0" presId="urn:microsoft.com/office/officeart/2005/8/layout/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50CBD3A-6D6A-4A93-BB1E-47EB24CD3E95}" type="doc">
      <dgm:prSet loTypeId="urn:microsoft.com/office/officeart/2005/8/layout/vList5" loCatId="list" qsTypeId="urn:microsoft.com/office/officeart/2005/8/quickstyle/simple1#6" qsCatId="simple" csTypeId="urn:microsoft.com/office/officeart/2005/8/colors/accent1_2#6" csCatId="accent1" phldr="1"/>
      <dgm:spPr/>
      <dgm:t>
        <a:bodyPr/>
        <a:lstStyle/>
        <a:p>
          <a:endParaRPr lang="zh-CN" altLang="en-US"/>
        </a:p>
      </dgm:t>
    </dgm:pt>
    <dgm:pt modelId="{3744F12C-1A75-412E-882A-B46DDA32F652}">
      <dgm:prSet phldrT="[文本]" custT="1"/>
      <dgm:spPr/>
      <dgm:t>
        <a:bodyPr/>
        <a:lstStyle/>
        <a:p>
          <a:r>
            <a:rPr lang="zh-CN" altLang="en-US" sz="1600" dirty="0" smtClean="0">
              <a:latin typeface="华文楷体" pitchFamily="2" charset="-122"/>
              <a:ea typeface="华文楷体" pitchFamily="2" charset="-122"/>
            </a:rPr>
            <a:t>标准版</a:t>
          </a:r>
          <a:endParaRPr lang="zh-CN" altLang="en-US" sz="1600" dirty="0">
            <a:latin typeface="华文楷体" pitchFamily="2" charset="-122"/>
            <a:ea typeface="华文楷体" pitchFamily="2" charset="-122"/>
          </a:endParaRPr>
        </a:p>
      </dgm:t>
    </dgm:pt>
    <dgm:pt modelId="{81DE8ACD-E0DC-4748-8B56-61D9679A93CC}" type="parTrans" cxnId="{CD5DDF2A-67AD-4638-AD56-E2F509E5710A}">
      <dgm:prSet/>
      <dgm:spPr/>
      <dgm:t>
        <a:bodyPr/>
        <a:lstStyle/>
        <a:p>
          <a:endParaRPr lang="zh-CN" altLang="en-US"/>
        </a:p>
      </dgm:t>
    </dgm:pt>
    <dgm:pt modelId="{3620C7CD-C674-4F3F-85BD-814227503B6D}" type="sibTrans" cxnId="{CD5DDF2A-67AD-4638-AD56-E2F509E5710A}">
      <dgm:prSet/>
      <dgm:spPr/>
      <dgm:t>
        <a:bodyPr/>
        <a:lstStyle/>
        <a:p>
          <a:endParaRPr lang="zh-CN" altLang="en-US"/>
        </a:p>
      </dgm:t>
    </dgm:pt>
    <dgm:pt modelId="{6E0F3B21-45D1-4C2C-ACAD-E443FB42F0B8}">
      <dgm:prSet phldrT="[文本]" custT="1"/>
      <dgm:spPr/>
      <dgm:t>
        <a:bodyPr/>
        <a:lstStyle/>
        <a:p>
          <a:pPr>
            <a:lnSpc>
              <a:spcPct val="100000"/>
            </a:lnSpc>
            <a:spcAft>
              <a:spcPts val="0"/>
            </a:spcAft>
          </a:pPr>
          <a:r>
            <a:rPr lang="zh-CN" altLang="en-US" sz="1600" b="1" dirty="0" smtClean="0"/>
            <a:t>个人所得税年度自行纳税申报表</a:t>
          </a:r>
          <a:endParaRPr lang="en-US" altLang="zh-CN" sz="1600" b="1" dirty="0" smtClean="0"/>
        </a:p>
        <a:p>
          <a:pPr>
            <a:lnSpc>
              <a:spcPct val="100000"/>
            </a:lnSpc>
            <a:spcAft>
              <a:spcPts val="0"/>
            </a:spcAft>
          </a:pPr>
          <a:r>
            <a:rPr lang="zh-CN" altLang="en-US" sz="1600" b="1" dirty="0" smtClean="0"/>
            <a:t>（简易版）</a:t>
          </a:r>
          <a:endParaRPr lang="zh-CN" altLang="en-US" sz="1600" b="1" dirty="0"/>
        </a:p>
      </dgm:t>
    </dgm:pt>
    <dgm:pt modelId="{AB7439F7-91BD-40EC-9722-5F360C0A34A1}" type="parTrans" cxnId="{0F1CCB58-52A6-4331-933C-D5BD164EF741}">
      <dgm:prSet/>
      <dgm:spPr/>
      <dgm:t>
        <a:bodyPr/>
        <a:lstStyle/>
        <a:p>
          <a:endParaRPr lang="zh-CN" altLang="en-US"/>
        </a:p>
      </dgm:t>
    </dgm:pt>
    <dgm:pt modelId="{197DD5CF-52AA-43CE-B175-8B8AC16ED37C}" type="sibTrans" cxnId="{0F1CCB58-52A6-4331-933C-D5BD164EF741}">
      <dgm:prSet/>
      <dgm:spPr/>
      <dgm:t>
        <a:bodyPr/>
        <a:lstStyle/>
        <a:p>
          <a:endParaRPr lang="zh-CN" altLang="en-US"/>
        </a:p>
      </dgm:t>
    </dgm:pt>
    <dgm:pt modelId="{3F6F8068-E28E-4587-92AD-994E30F96994}">
      <dgm:prSet phldrT="[文本]" custT="1"/>
      <dgm:spPr/>
      <dgm:t>
        <a:bodyPr/>
        <a:lstStyle/>
        <a:p>
          <a:r>
            <a:rPr lang="zh-CN" altLang="en-US" sz="1600" dirty="0" smtClean="0">
              <a:latin typeface="华文楷体" pitchFamily="2" charset="-122"/>
              <a:ea typeface="华文楷体" pitchFamily="2" charset="-122"/>
            </a:rPr>
            <a:t>年综合所得收入额在</a:t>
          </a:r>
          <a:r>
            <a:rPr lang="en-US" altLang="zh-CN" sz="1600" dirty="0" smtClean="0">
              <a:latin typeface="华文楷体" pitchFamily="2" charset="-122"/>
              <a:ea typeface="华文楷体" pitchFamily="2" charset="-122"/>
            </a:rPr>
            <a:t>6</a:t>
          </a:r>
          <a:r>
            <a:rPr lang="zh-CN" altLang="en-US" sz="1600" dirty="0" smtClean="0">
              <a:latin typeface="华文楷体" pitchFamily="2" charset="-122"/>
              <a:ea typeface="华文楷体" pitchFamily="2" charset="-122"/>
            </a:rPr>
            <a:t>万元以下</a:t>
          </a:r>
          <a:endParaRPr lang="zh-CN" altLang="en-US" sz="1600" dirty="0">
            <a:latin typeface="华文楷体" pitchFamily="2" charset="-122"/>
            <a:ea typeface="华文楷体" pitchFamily="2" charset="-122"/>
          </a:endParaRPr>
        </a:p>
      </dgm:t>
    </dgm:pt>
    <dgm:pt modelId="{A3894873-F37D-436C-946E-03D33F853F91}" type="sibTrans" cxnId="{31A6D1F1-EF6E-4078-B65C-ACDAAA2A497B}">
      <dgm:prSet/>
      <dgm:spPr/>
      <dgm:t>
        <a:bodyPr/>
        <a:lstStyle/>
        <a:p>
          <a:endParaRPr lang="zh-CN" altLang="en-US"/>
        </a:p>
      </dgm:t>
    </dgm:pt>
    <dgm:pt modelId="{08F17148-A1AE-4BA6-BCD9-08C6C63AFF99}" type="parTrans" cxnId="{31A6D1F1-EF6E-4078-B65C-ACDAAA2A497B}">
      <dgm:prSet/>
      <dgm:spPr/>
      <dgm:t>
        <a:bodyPr/>
        <a:lstStyle/>
        <a:p>
          <a:endParaRPr lang="zh-CN" altLang="en-US"/>
        </a:p>
      </dgm:t>
    </dgm:pt>
    <dgm:pt modelId="{457D5C45-4047-41DB-B588-027E204205E3}">
      <dgm:prSet custT="1"/>
      <dgm:spPr/>
      <dgm:t>
        <a:bodyPr/>
        <a:lstStyle/>
        <a:p>
          <a:r>
            <a:rPr lang="zh-CN" altLang="en-US" sz="1600" b="1" dirty="0" smtClean="0"/>
            <a:t>个人所得税年度自行纳税申报表</a:t>
          </a:r>
          <a:endParaRPr lang="en-US" altLang="zh-CN" sz="1600" b="1" dirty="0" smtClean="0"/>
        </a:p>
        <a:p>
          <a:r>
            <a:rPr lang="zh-CN" altLang="en-US" sz="1600" b="1" dirty="0" smtClean="0"/>
            <a:t>（</a:t>
          </a:r>
          <a:r>
            <a:rPr lang="en-US" altLang="zh-CN" sz="1600" b="1" dirty="0" smtClean="0"/>
            <a:t>B</a:t>
          </a:r>
          <a:r>
            <a:rPr lang="zh-CN" altLang="en-US" sz="1600" b="1" dirty="0" smtClean="0"/>
            <a:t>表）</a:t>
          </a:r>
          <a:endParaRPr lang="zh-CN" altLang="en-US" sz="1600" b="1" dirty="0"/>
        </a:p>
      </dgm:t>
    </dgm:pt>
    <dgm:pt modelId="{EA1A241B-8E4A-4ABE-BF7C-DFEE48C0062A}" type="parTrans" cxnId="{3D6D8A19-D365-4943-994B-0175A1B184E0}">
      <dgm:prSet/>
      <dgm:spPr/>
      <dgm:t>
        <a:bodyPr/>
        <a:lstStyle/>
        <a:p>
          <a:endParaRPr lang="zh-CN" altLang="en-US"/>
        </a:p>
      </dgm:t>
    </dgm:pt>
    <dgm:pt modelId="{2A0F1EE3-5CA1-4D13-838B-C5E41671D197}" type="sibTrans" cxnId="{3D6D8A19-D365-4943-994B-0175A1B184E0}">
      <dgm:prSet/>
      <dgm:spPr/>
      <dgm:t>
        <a:bodyPr/>
        <a:lstStyle/>
        <a:p>
          <a:endParaRPr lang="zh-CN" altLang="en-US"/>
        </a:p>
      </dgm:t>
    </dgm:pt>
    <dgm:pt modelId="{69D038DA-00B9-4CCF-9128-BE395848C923}">
      <dgm:prSet custT="1"/>
      <dgm:spPr/>
      <dgm:t>
        <a:bodyPr/>
        <a:lstStyle/>
        <a:p>
          <a:r>
            <a:rPr lang="zh-CN" altLang="en-US" sz="1600" dirty="0" smtClean="0">
              <a:latin typeface="华文楷体" pitchFamily="2" charset="-122"/>
              <a:ea typeface="华文楷体" pitchFamily="2" charset="-122"/>
            </a:rPr>
            <a:t>有境外所得适用</a:t>
          </a:r>
          <a:endParaRPr lang="zh-CN" altLang="en-US" sz="1600" dirty="0">
            <a:latin typeface="华文楷体" pitchFamily="2" charset="-122"/>
            <a:ea typeface="华文楷体" pitchFamily="2" charset="-122"/>
          </a:endParaRPr>
        </a:p>
      </dgm:t>
    </dgm:pt>
    <dgm:pt modelId="{AC522FAA-D195-4985-8375-3C5538904D23}" type="parTrans" cxnId="{6F3F2733-B5F7-40AA-BA54-D4ED3C7312A5}">
      <dgm:prSet/>
      <dgm:spPr/>
      <dgm:t>
        <a:bodyPr/>
        <a:lstStyle/>
        <a:p>
          <a:endParaRPr lang="zh-CN" altLang="en-US"/>
        </a:p>
      </dgm:t>
    </dgm:pt>
    <dgm:pt modelId="{877E8410-83A4-49A5-A284-435F4AAA4619}" type="sibTrans" cxnId="{6F3F2733-B5F7-40AA-BA54-D4ED3C7312A5}">
      <dgm:prSet/>
      <dgm:spPr/>
      <dgm:t>
        <a:bodyPr/>
        <a:lstStyle/>
        <a:p>
          <a:endParaRPr lang="zh-CN" altLang="en-US"/>
        </a:p>
      </dgm:t>
    </dgm:pt>
    <dgm:pt modelId="{F2B33F84-9891-4167-9E66-E5EF9C88CDC2}">
      <dgm:prSet phldrT="[文本]" custT="1"/>
      <dgm:spPr/>
      <dgm:t>
        <a:bodyPr/>
        <a:lstStyle/>
        <a:p>
          <a:pPr>
            <a:lnSpc>
              <a:spcPct val="100000"/>
            </a:lnSpc>
            <a:spcAft>
              <a:spcPts val="0"/>
            </a:spcAft>
          </a:pPr>
          <a:r>
            <a:rPr lang="zh-CN" altLang="en-US" sz="1600" b="1" dirty="0" smtClean="0"/>
            <a:t>个人所得税年度自行纳税申报表</a:t>
          </a:r>
          <a:endParaRPr lang="en-US" altLang="zh-CN" sz="1600" b="1" dirty="0" smtClean="0"/>
        </a:p>
        <a:p>
          <a:pPr>
            <a:lnSpc>
              <a:spcPct val="100000"/>
            </a:lnSpc>
            <a:spcAft>
              <a:spcPts val="0"/>
            </a:spcAft>
          </a:pPr>
          <a:r>
            <a:rPr lang="zh-CN" altLang="en-US" sz="1600" b="1" dirty="0" smtClean="0"/>
            <a:t>（</a:t>
          </a:r>
          <a:r>
            <a:rPr lang="en-US" altLang="zh-CN" sz="1600" b="1" dirty="0" smtClean="0"/>
            <a:t>A</a:t>
          </a:r>
          <a:r>
            <a:rPr lang="zh-CN" altLang="en-US" sz="1600" b="1" dirty="0" smtClean="0"/>
            <a:t>表）</a:t>
          </a:r>
          <a:r>
            <a:rPr lang="zh-CN" altLang="en-US" sz="1600" dirty="0" smtClean="0"/>
            <a:t> </a:t>
          </a:r>
          <a:endParaRPr lang="zh-CN" altLang="en-US" sz="1600" dirty="0">
            <a:solidFill>
              <a:schemeClr val="tx1"/>
            </a:solidFill>
            <a:latin typeface="华文楷体" pitchFamily="2" charset="-122"/>
            <a:ea typeface="华文楷体" pitchFamily="2" charset="-122"/>
          </a:endParaRPr>
        </a:p>
      </dgm:t>
    </dgm:pt>
    <dgm:pt modelId="{4C4D4F14-8CB5-4240-ADEA-0E6E456DE654}" type="sibTrans" cxnId="{D7B2BE0F-FC2B-4CCE-BE77-632B5297427D}">
      <dgm:prSet/>
      <dgm:spPr/>
      <dgm:t>
        <a:bodyPr/>
        <a:lstStyle/>
        <a:p>
          <a:endParaRPr lang="zh-CN" altLang="en-US"/>
        </a:p>
      </dgm:t>
    </dgm:pt>
    <dgm:pt modelId="{6961BAE0-6164-4D44-982B-B5D7C9264F4B}" type="parTrans" cxnId="{D7B2BE0F-FC2B-4CCE-BE77-632B5297427D}">
      <dgm:prSet/>
      <dgm:spPr/>
      <dgm:t>
        <a:bodyPr/>
        <a:lstStyle/>
        <a:p>
          <a:endParaRPr lang="zh-CN" altLang="en-US"/>
        </a:p>
      </dgm:t>
    </dgm:pt>
    <dgm:pt modelId="{3A9468A9-32FF-4937-9060-9F380E936414}">
      <dgm:prSet phldrT="[文本]" custT="1"/>
      <dgm:spPr/>
      <dgm:t>
        <a:bodyPr/>
        <a:lstStyle/>
        <a:p>
          <a:r>
            <a:rPr lang="zh-CN" altLang="en-US" sz="1600" dirty="0" smtClean="0">
              <a:latin typeface="华文楷体" pitchFamily="2" charset="-122"/>
              <a:ea typeface="华文楷体" pitchFamily="2" charset="-122"/>
            </a:rPr>
            <a:t>无境外所得适用</a:t>
          </a:r>
          <a:endParaRPr lang="zh-CN" altLang="en-US" sz="1600" dirty="0">
            <a:latin typeface="华文楷体" pitchFamily="2" charset="-122"/>
            <a:ea typeface="华文楷体" pitchFamily="2" charset="-122"/>
          </a:endParaRPr>
        </a:p>
      </dgm:t>
    </dgm:pt>
    <dgm:pt modelId="{0EB64F12-7551-449D-8F08-2225E4F06EDB}" type="parTrans" cxnId="{6CE40BA8-553C-4DDC-A266-9C98508C52E2}">
      <dgm:prSet/>
      <dgm:spPr/>
      <dgm:t>
        <a:bodyPr/>
        <a:lstStyle/>
        <a:p>
          <a:endParaRPr lang="zh-CN" altLang="en-US"/>
        </a:p>
      </dgm:t>
    </dgm:pt>
    <dgm:pt modelId="{E6DAC046-DA85-4DE4-9676-04E6B31B2480}" type="sibTrans" cxnId="{6CE40BA8-553C-4DDC-A266-9C98508C52E2}">
      <dgm:prSet/>
      <dgm:spPr/>
      <dgm:t>
        <a:bodyPr/>
        <a:lstStyle/>
        <a:p>
          <a:endParaRPr lang="zh-CN" altLang="en-US"/>
        </a:p>
      </dgm:t>
    </dgm:pt>
    <dgm:pt modelId="{8370F2C7-AF22-4D4E-B0F5-FB3D32DFCE2C}">
      <dgm:prSet custT="1"/>
      <dgm:spPr/>
      <dgm:t>
        <a:bodyPr/>
        <a:lstStyle/>
        <a:p>
          <a:r>
            <a:rPr lang="zh-CN" altLang="en-US" sz="1600" dirty="0" smtClean="0">
              <a:latin typeface="华文楷体" pitchFamily="2" charset="-122"/>
              <a:ea typeface="华文楷体" pitchFamily="2" charset="-122"/>
            </a:rPr>
            <a:t>大厅申报</a:t>
          </a:r>
          <a:endParaRPr lang="zh-CN" altLang="en-US" sz="1600" dirty="0">
            <a:latin typeface="华文楷体" pitchFamily="2" charset="-122"/>
            <a:ea typeface="华文楷体" pitchFamily="2" charset="-122"/>
          </a:endParaRPr>
        </a:p>
      </dgm:t>
    </dgm:pt>
    <dgm:pt modelId="{A5ADE29B-D3AB-4942-8F90-23DEC49F2EE8}" type="parTrans" cxnId="{55AB2F39-246C-41B1-B8AD-53E8E0E12437}">
      <dgm:prSet/>
      <dgm:spPr/>
      <dgm:t>
        <a:bodyPr/>
        <a:lstStyle/>
        <a:p>
          <a:endParaRPr lang="zh-CN" altLang="en-US"/>
        </a:p>
      </dgm:t>
    </dgm:pt>
    <dgm:pt modelId="{933BAFB1-2EA5-4B17-A524-92C1D1C653F9}" type="sibTrans" cxnId="{55AB2F39-246C-41B1-B8AD-53E8E0E12437}">
      <dgm:prSet/>
      <dgm:spPr/>
      <dgm:t>
        <a:bodyPr/>
        <a:lstStyle/>
        <a:p>
          <a:endParaRPr lang="zh-CN" altLang="en-US"/>
        </a:p>
      </dgm:t>
    </dgm:pt>
    <dgm:pt modelId="{8D8DDB4F-3418-4E2B-A194-C3BBE4E3E3A2}">
      <dgm:prSet phldrT="[文本]" custT="1"/>
      <dgm:spPr/>
      <dgm:t>
        <a:bodyPr/>
        <a:lstStyle/>
        <a:p>
          <a:r>
            <a:rPr lang="zh-CN" altLang="en-US" sz="1600" dirty="0" smtClean="0">
              <a:latin typeface="华文楷体" pitchFamily="2" charset="-122"/>
              <a:ea typeface="华文楷体" pitchFamily="2" charset="-122"/>
            </a:rPr>
            <a:t>无境外所得适用</a:t>
          </a:r>
          <a:endParaRPr lang="zh-CN" altLang="en-US" sz="1600" dirty="0">
            <a:latin typeface="华文楷体" pitchFamily="2" charset="-122"/>
            <a:ea typeface="华文楷体" pitchFamily="2" charset="-122"/>
          </a:endParaRPr>
        </a:p>
      </dgm:t>
    </dgm:pt>
    <dgm:pt modelId="{90E577D1-44D3-4F2E-874F-3C5590C5235F}" type="parTrans" cxnId="{250E158D-05B6-439F-9134-7F21E8205AE9}">
      <dgm:prSet/>
      <dgm:spPr/>
      <dgm:t>
        <a:bodyPr/>
        <a:lstStyle/>
        <a:p>
          <a:endParaRPr lang="zh-CN" altLang="en-US"/>
        </a:p>
      </dgm:t>
    </dgm:pt>
    <dgm:pt modelId="{69BAFEAD-43E9-4BEF-BAD5-14B7A84FC88B}" type="sibTrans" cxnId="{250E158D-05B6-439F-9134-7F21E8205AE9}">
      <dgm:prSet/>
      <dgm:spPr/>
      <dgm:t>
        <a:bodyPr/>
        <a:lstStyle/>
        <a:p>
          <a:endParaRPr lang="zh-CN" altLang="en-US"/>
        </a:p>
      </dgm:t>
    </dgm:pt>
    <dgm:pt modelId="{CC5870AC-4BBD-4A2F-89D1-6F8385AC7B8C}" type="pres">
      <dgm:prSet presAssocID="{E50CBD3A-6D6A-4A93-BB1E-47EB24CD3E95}" presName="Name0" presStyleCnt="0">
        <dgm:presLayoutVars>
          <dgm:dir/>
          <dgm:animLvl val="lvl"/>
          <dgm:resizeHandles val="exact"/>
        </dgm:presLayoutVars>
      </dgm:prSet>
      <dgm:spPr/>
      <dgm:t>
        <a:bodyPr/>
        <a:lstStyle/>
        <a:p>
          <a:endParaRPr lang="zh-CN" altLang="en-US"/>
        </a:p>
      </dgm:t>
    </dgm:pt>
    <dgm:pt modelId="{7D9C55F7-D548-4A05-8880-C5BA97F3AC2E}" type="pres">
      <dgm:prSet presAssocID="{F2B33F84-9891-4167-9E66-E5EF9C88CDC2}" presName="linNode" presStyleCnt="0"/>
      <dgm:spPr/>
    </dgm:pt>
    <dgm:pt modelId="{5CFA3940-A263-4BE9-8A68-9D69C40AD775}" type="pres">
      <dgm:prSet presAssocID="{F2B33F84-9891-4167-9E66-E5EF9C88CDC2}" presName="parentText" presStyleLbl="node1" presStyleIdx="0" presStyleCnt="3" custScaleX="151538" custScaleY="26840" custLinFactNeighborX="-668" custLinFactNeighborY="-1287">
        <dgm:presLayoutVars>
          <dgm:chMax val="1"/>
          <dgm:bulletEnabled val="1"/>
        </dgm:presLayoutVars>
      </dgm:prSet>
      <dgm:spPr/>
      <dgm:t>
        <a:bodyPr/>
        <a:lstStyle/>
        <a:p>
          <a:endParaRPr lang="zh-CN" altLang="en-US"/>
        </a:p>
      </dgm:t>
    </dgm:pt>
    <dgm:pt modelId="{B59AB863-5534-42B4-8362-D03670EF747C}" type="pres">
      <dgm:prSet presAssocID="{F2B33F84-9891-4167-9E66-E5EF9C88CDC2}" presName="descendantText" presStyleLbl="alignAccFollowNode1" presStyleIdx="0" presStyleCnt="3" custScaleX="64433" custScaleY="29237">
        <dgm:presLayoutVars>
          <dgm:bulletEnabled val="1"/>
        </dgm:presLayoutVars>
      </dgm:prSet>
      <dgm:spPr/>
      <dgm:t>
        <a:bodyPr/>
        <a:lstStyle/>
        <a:p>
          <a:endParaRPr lang="zh-CN" altLang="en-US"/>
        </a:p>
      </dgm:t>
    </dgm:pt>
    <dgm:pt modelId="{73CE554D-AFB6-4BE4-802F-2D8AA48AEFD9}" type="pres">
      <dgm:prSet presAssocID="{4C4D4F14-8CB5-4240-ADEA-0E6E456DE654}" presName="sp" presStyleCnt="0"/>
      <dgm:spPr/>
    </dgm:pt>
    <dgm:pt modelId="{3B201A3E-9825-4C01-8D80-13EB726B657A}" type="pres">
      <dgm:prSet presAssocID="{6E0F3B21-45D1-4C2C-ACAD-E443FB42F0B8}" presName="linNode" presStyleCnt="0"/>
      <dgm:spPr/>
    </dgm:pt>
    <dgm:pt modelId="{B87DCD9B-2B23-4575-8AE6-47108AFCFA92}" type="pres">
      <dgm:prSet presAssocID="{6E0F3B21-45D1-4C2C-ACAD-E443FB42F0B8}" presName="parentText" presStyleLbl="node1" presStyleIdx="1" presStyleCnt="3" custScaleX="150069" custScaleY="24440" custLinFactNeighborX="-1353" custLinFactNeighborY="-1929">
        <dgm:presLayoutVars>
          <dgm:chMax val="1"/>
          <dgm:bulletEnabled val="1"/>
        </dgm:presLayoutVars>
      </dgm:prSet>
      <dgm:spPr/>
      <dgm:t>
        <a:bodyPr/>
        <a:lstStyle/>
        <a:p>
          <a:endParaRPr lang="zh-CN" altLang="en-US"/>
        </a:p>
      </dgm:t>
    </dgm:pt>
    <dgm:pt modelId="{E1EDC8C3-A666-4A8C-99ED-8C9819A3274C}" type="pres">
      <dgm:prSet presAssocID="{6E0F3B21-45D1-4C2C-ACAD-E443FB42F0B8}" presName="descendantText" presStyleLbl="alignAccFollowNode1" presStyleIdx="1" presStyleCnt="3" custScaleX="65648" custScaleY="31545">
        <dgm:presLayoutVars>
          <dgm:bulletEnabled val="1"/>
        </dgm:presLayoutVars>
      </dgm:prSet>
      <dgm:spPr/>
      <dgm:t>
        <a:bodyPr/>
        <a:lstStyle/>
        <a:p>
          <a:endParaRPr lang="zh-CN" altLang="en-US"/>
        </a:p>
      </dgm:t>
    </dgm:pt>
    <dgm:pt modelId="{1C6C44CC-5A39-443C-B17B-442A1F8E0FF7}" type="pres">
      <dgm:prSet presAssocID="{197DD5CF-52AA-43CE-B175-8B8AC16ED37C}" presName="sp" presStyleCnt="0"/>
      <dgm:spPr/>
    </dgm:pt>
    <dgm:pt modelId="{CEA65E7D-B355-45F6-BDC7-49FA1AD85A33}" type="pres">
      <dgm:prSet presAssocID="{457D5C45-4047-41DB-B588-027E204205E3}" presName="linNode" presStyleCnt="0"/>
      <dgm:spPr/>
    </dgm:pt>
    <dgm:pt modelId="{C2A51B02-AA90-4441-A276-5C4F1DCF0394}" type="pres">
      <dgm:prSet presAssocID="{457D5C45-4047-41DB-B588-027E204205E3}" presName="parentText" presStyleLbl="node1" presStyleIdx="2" presStyleCnt="3" custScaleX="147680" custScaleY="22982" custLinFactNeighborX="-1491" custLinFactNeighborY="-2935">
        <dgm:presLayoutVars>
          <dgm:chMax val="1"/>
          <dgm:bulletEnabled val="1"/>
        </dgm:presLayoutVars>
      </dgm:prSet>
      <dgm:spPr/>
      <dgm:t>
        <a:bodyPr/>
        <a:lstStyle/>
        <a:p>
          <a:endParaRPr lang="zh-CN" altLang="en-US"/>
        </a:p>
      </dgm:t>
    </dgm:pt>
    <dgm:pt modelId="{90D2167B-06CC-4CEE-8B93-23C655289329}" type="pres">
      <dgm:prSet presAssocID="{457D5C45-4047-41DB-B588-027E204205E3}" presName="descendantText" presStyleLbl="alignAccFollowNode1" presStyleIdx="2" presStyleCnt="3" custScaleX="60764" custScaleY="26244" custLinFactNeighborX="2935" custLinFactNeighborY="-943">
        <dgm:presLayoutVars>
          <dgm:bulletEnabled val="1"/>
        </dgm:presLayoutVars>
      </dgm:prSet>
      <dgm:spPr/>
      <dgm:t>
        <a:bodyPr/>
        <a:lstStyle/>
        <a:p>
          <a:endParaRPr lang="zh-CN" altLang="en-US"/>
        </a:p>
      </dgm:t>
    </dgm:pt>
  </dgm:ptLst>
  <dgm:cxnLst>
    <dgm:cxn modelId="{D7B2BE0F-FC2B-4CCE-BE77-632B5297427D}" srcId="{E50CBD3A-6D6A-4A93-BB1E-47EB24CD3E95}" destId="{F2B33F84-9891-4167-9E66-E5EF9C88CDC2}" srcOrd="0" destOrd="0" parTransId="{6961BAE0-6164-4D44-982B-B5D7C9264F4B}" sibTransId="{4C4D4F14-8CB5-4240-ADEA-0E6E456DE654}"/>
    <dgm:cxn modelId="{CD5DDF2A-67AD-4638-AD56-E2F509E5710A}" srcId="{F2B33F84-9891-4167-9E66-E5EF9C88CDC2}" destId="{3744F12C-1A75-412E-882A-B46DDA32F652}" srcOrd="0" destOrd="0" parTransId="{81DE8ACD-E0DC-4748-8B56-61D9679A93CC}" sibTransId="{3620C7CD-C674-4F3F-85BD-814227503B6D}"/>
    <dgm:cxn modelId="{9E318F9B-9B68-4F78-B376-E7E5F41DC74F}" type="presOf" srcId="{3744F12C-1A75-412E-882A-B46DDA32F652}" destId="{B59AB863-5534-42B4-8362-D03670EF747C}" srcOrd="0" destOrd="0" presId="urn:microsoft.com/office/officeart/2005/8/layout/vList5"/>
    <dgm:cxn modelId="{EFD9337A-6FB7-4D62-909C-2B69273D2176}" type="presOf" srcId="{E50CBD3A-6D6A-4A93-BB1E-47EB24CD3E95}" destId="{CC5870AC-4BBD-4A2F-89D1-6F8385AC7B8C}" srcOrd="0" destOrd="0" presId="urn:microsoft.com/office/officeart/2005/8/layout/vList5"/>
    <dgm:cxn modelId="{31A6D1F1-EF6E-4078-B65C-ACDAAA2A497B}" srcId="{6E0F3B21-45D1-4C2C-ACAD-E443FB42F0B8}" destId="{3F6F8068-E28E-4587-92AD-994E30F96994}" srcOrd="0" destOrd="0" parTransId="{08F17148-A1AE-4BA6-BCD9-08C6C63AFF99}" sibTransId="{A3894873-F37D-436C-946E-03D33F853F91}"/>
    <dgm:cxn modelId="{55AB2F39-246C-41B1-B8AD-53E8E0E12437}" srcId="{457D5C45-4047-41DB-B588-027E204205E3}" destId="{8370F2C7-AF22-4D4E-B0F5-FB3D32DFCE2C}" srcOrd="1" destOrd="0" parTransId="{A5ADE29B-D3AB-4942-8F90-23DEC49F2EE8}" sibTransId="{933BAFB1-2EA5-4B17-A524-92C1D1C653F9}"/>
    <dgm:cxn modelId="{0888A01B-2BA8-442D-8E24-0490418F0F42}" type="presOf" srcId="{8D8DDB4F-3418-4E2B-A194-C3BBE4E3E3A2}" destId="{E1EDC8C3-A666-4A8C-99ED-8C9819A3274C}" srcOrd="0" destOrd="1" presId="urn:microsoft.com/office/officeart/2005/8/layout/vList5"/>
    <dgm:cxn modelId="{0F1CCB58-52A6-4331-933C-D5BD164EF741}" srcId="{E50CBD3A-6D6A-4A93-BB1E-47EB24CD3E95}" destId="{6E0F3B21-45D1-4C2C-ACAD-E443FB42F0B8}" srcOrd="1" destOrd="0" parTransId="{AB7439F7-91BD-40EC-9722-5F360C0A34A1}" sibTransId="{197DD5CF-52AA-43CE-B175-8B8AC16ED37C}"/>
    <dgm:cxn modelId="{FA955F6D-58F9-4D3E-BF4C-0AB72703CD41}" type="presOf" srcId="{69D038DA-00B9-4CCF-9128-BE395848C923}" destId="{90D2167B-06CC-4CEE-8B93-23C655289329}" srcOrd="0" destOrd="0" presId="urn:microsoft.com/office/officeart/2005/8/layout/vList5"/>
    <dgm:cxn modelId="{651663FC-CD86-4D9C-A77E-F81D5AB29C7B}" type="presOf" srcId="{6E0F3B21-45D1-4C2C-ACAD-E443FB42F0B8}" destId="{B87DCD9B-2B23-4575-8AE6-47108AFCFA92}" srcOrd="0" destOrd="0" presId="urn:microsoft.com/office/officeart/2005/8/layout/vList5"/>
    <dgm:cxn modelId="{6CE40BA8-553C-4DDC-A266-9C98508C52E2}" srcId="{F2B33F84-9891-4167-9E66-E5EF9C88CDC2}" destId="{3A9468A9-32FF-4937-9060-9F380E936414}" srcOrd="1" destOrd="0" parTransId="{0EB64F12-7551-449D-8F08-2225E4F06EDB}" sibTransId="{E6DAC046-DA85-4DE4-9676-04E6B31B2480}"/>
    <dgm:cxn modelId="{6F3F2733-B5F7-40AA-BA54-D4ED3C7312A5}" srcId="{457D5C45-4047-41DB-B588-027E204205E3}" destId="{69D038DA-00B9-4CCF-9128-BE395848C923}" srcOrd="0" destOrd="0" parTransId="{AC522FAA-D195-4985-8375-3C5538904D23}" sibTransId="{877E8410-83A4-49A5-A284-435F4AAA4619}"/>
    <dgm:cxn modelId="{DD466500-C8E6-4739-8CED-F5ED8F885B19}" type="presOf" srcId="{457D5C45-4047-41DB-B588-027E204205E3}" destId="{C2A51B02-AA90-4441-A276-5C4F1DCF0394}" srcOrd="0" destOrd="0" presId="urn:microsoft.com/office/officeart/2005/8/layout/vList5"/>
    <dgm:cxn modelId="{250E158D-05B6-439F-9134-7F21E8205AE9}" srcId="{6E0F3B21-45D1-4C2C-ACAD-E443FB42F0B8}" destId="{8D8DDB4F-3418-4E2B-A194-C3BBE4E3E3A2}" srcOrd="1" destOrd="0" parTransId="{90E577D1-44D3-4F2E-874F-3C5590C5235F}" sibTransId="{69BAFEAD-43E9-4BEF-BAD5-14B7A84FC88B}"/>
    <dgm:cxn modelId="{6D8D8709-80A1-4113-B95D-1BE0BD23E0AB}" type="presOf" srcId="{3F6F8068-E28E-4587-92AD-994E30F96994}" destId="{E1EDC8C3-A666-4A8C-99ED-8C9819A3274C}" srcOrd="0" destOrd="0" presId="urn:microsoft.com/office/officeart/2005/8/layout/vList5"/>
    <dgm:cxn modelId="{7DA8617E-F19A-4393-8FAE-F7C02111584F}" type="presOf" srcId="{F2B33F84-9891-4167-9E66-E5EF9C88CDC2}" destId="{5CFA3940-A263-4BE9-8A68-9D69C40AD775}" srcOrd="0" destOrd="0" presId="urn:microsoft.com/office/officeart/2005/8/layout/vList5"/>
    <dgm:cxn modelId="{73D8C3DF-B8F6-47AA-8CA7-AEA16FA70CA9}" type="presOf" srcId="{3A9468A9-32FF-4937-9060-9F380E936414}" destId="{B59AB863-5534-42B4-8362-D03670EF747C}" srcOrd="0" destOrd="1" presId="urn:microsoft.com/office/officeart/2005/8/layout/vList5"/>
    <dgm:cxn modelId="{3FE5ED64-D74E-4626-8D4D-62139C6941D9}" type="presOf" srcId="{8370F2C7-AF22-4D4E-B0F5-FB3D32DFCE2C}" destId="{90D2167B-06CC-4CEE-8B93-23C655289329}" srcOrd="0" destOrd="1" presId="urn:microsoft.com/office/officeart/2005/8/layout/vList5"/>
    <dgm:cxn modelId="{3D6D8A19-D365-4943-994B-0175A1B184E0}" srcId="{E50CBD3A-6D6A-4A93-BB1E-47EB24CD3E95}" destId="{457D5C45-4047-41DB-B588-027E204205E3}" srcOrd="2" destOrd="0" parTransId="{EA1A241B-8E4A-4ABE-BF7C-DFEE48C0062A}" sibTransId="{2A0F1EE3-5CA1-4D13-838B-C5E41671D197}"/>
    <dgm:cxn modelId="{A8DF896F-577F-4F3A-B6C6-7868C10AACF9}" type="presParOf" srcId="{CC5870AC-4BBD-4A2F-89D1-6F8385AC7B8C}" destId="{7D9C55F7-D548-4A05-8880-C5BA97F3AC2E}" srcOrd="0" destOrd="0" presId="urn:microsoft.com/office/officeart/2005/8/layout/vList5"/>
    <dgm:cxn modelId="{0477CC74-D0E5-4DA4-8B90-FDA9D94BD1F0}" type="presParOf" srcId="{7D9C55F7-D548-4A05-8880-C5BA97F3AC2E}" destId="{5CFA3940-A263-4BE9-8A68-9D69C40AD775}" srcOrd="0" destOrd="0" presId="urn:microsoft.com/office/officeart/2005/8/layout/vList5"/>
    <dgm:cxn modelId="{E3A7E8D9-6577-4231-9897-6C55B2C7DE04}" type="presParOf" srcId="{7D9C55F7-D548-4A05-8880-C5BA97F3AC2E}" destId="{B59AB863-5534-42B4-8362-D03670EF747C}" srcOrd="1" destOrd="0" presId="urn:microsoft.com/office/officeart/2005/8/layout/vList5"/>
    <dgm:cxn modelId="{76740B2F-D105-4005-949A-E3AE6007053F}" type="presParOf" srcId="{CC5870AC-4BBD-4A2F-89D1-6F8385AC7B8C}" destId="{73CE554D-AFB6-4BE4-802F-2D8AA48AEFD9}" srcOrd="1" destOrd="0" presId="urn:microsoft.com/office/officeart/2005/8/layout/vList5"/>
    <dgm:cxn modelId="{9346EF86-15D1-4150-82A5-A4769AB53466}" type="presParOf" srcId="{CC5870AC-4BBD-4A2F-89D1-6F8385AC7B8C}" destId="{3B201A3E-9825-4C01-8D80-13EB726B657A}" srcOrd="2" destOrd="0" presId="urn:microsoft.com/office/officeart/2005/8/layout/vList5"/>
    <dgm:cxn modelId="{8520CCA7-F2BE-4EFD-8316-745F18094946}" type="presParOf" srcId="{3B201A3E-9825-4C01-8D80-13EB726B657A}" destId="{B87DCD9B-2B23-4575-8AE6-47108AFCFA92}" srcOrd="0" destOrd="0" presId="urn:microsoft.com/office/officeart/2005/8/layout/vList5"/>
    <dgm:cxn modelId="{435476E5-B000-4235-BAB4-ACEE64DE9005}" type="presParOf" srcId="{3B201A3E-9825-4C01-8D80-13EB726B657A}" destId="{E1EDC8C3-A666-4A8C-99ED-8C9819A3274C}" srcOrd="1" destOrd="0" presId="urn:microsoft.com/office/officeart/2005/8/layout/vList5"/>
    <dgm:cxn modelId="{28A77CB8-06B2-4349-AC73-3252BBE58175}" type="presParOf" srcId="{CC5870AC-4BBD-4A2F-89D1-6F8385AC7B8C}" destId="{1C6C44CC-5A39-443C-B17B-442A1F8E0FF7}" srcOrd="3" destOrd="0" presId="urn:microsoft.com/office/officeart/2005/8/layout/vList5"/>
    <dgm:cxn modelId="{5E60F6D9-5AD7-4C2B-8792-B5FE98A41C2D}" type="presParOf" srcId="{CC5870AC-4BBD-4A2F-89D1-6F8385AC7B8C}" destId="{CEA65E7D-B355-45F6-BDC7-49FA1AD85A33}" srcOrd="4" destOrd="0" presId="urn:microsoft.com/office/officeart/2005/8/layout/vList5"/>
    <dgm:cxn modelId="{80044B86-778B-4F55-BC73-ECBA951CA38E}" type="presParOf" srcId="{CEA65E7D-B355-45F6-BDC7-49FA1AD85A33}" destId="{C2A51B02-AA90-4441-A276-5C4F1DCF0394}" srcOrd="0" destOrd="0" presId="urn:microsoft.com/office/officeart/2005/8/layout/vList5"/>
    <dgm:cxn modelId="{9CF8C41F-EFF5-47A8-A04F-2C58660C0477}" type="presParOf" srcId="{CEA65E7D-B355-45F6-BDC7-49FA1AD85A33}" destId="{90D2167B-06CC-4CEE-8B93-23C655289329}"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07E2CD0-CC1E-4ED6-AB5B-4592DAB75580}" type="doc">
      <dgm:prSet loTypeId="urn:microsoft.com/office/officeart/2005/8/layout/hierarchy2" loCatId="hierarchy" qsTypeId="urn:microsoft.com/office/officeart/2005/8/quickstyle/simple3" qsCatId="simple" csTypeId="urn:microsoft.com/office/officeart/2005/8/colors/accent4_2" csCatId="accent4" phldr="1"/>
      <dgm:spPr/>
      <dgm:t>
        <a:bodyPr/>
        <a:lstStyle/>
        <a:p>
          <a:endParaRPr lang="zh-CN" altLang="en-US"/>
        </a:p>
      </dgm:t>
    </dgm:pt>
    <dgm:pt modelId="{BFBE1AD0-8EF9-429D-B27E-D9214137A07F}">
      <dgm:prSet custT="1"/>
      <dgm:spPr/>
      <dgm:t>
        <a:bodyPr/>
        <a:lstStyle/>
        <a:p>
          <a:r>
            <a:rPr lang="zh-CN" altLang="en-US" sz="1800" dirty="0" smtClean="0">
              <a:latin typeface="华文楷体" pitchFamily="2" charset="-122"/>
              <a:ea typeface="华文楷体" pitchFamily="2" charset="-122"/>
            </a:rPr>
            <a:t>扣缴单位申报</a:t>
          </a:r>
          <a:endParaRPr lang="zh-CN" altLang="en-US" sz="1800" dirty="0">
            <a:latin typeface="华文楷体" pitchFamily="2" charset="-122"/>
            <a:ea typeface="华文楷体" pitchFamily="2" charset="-122"/>
          </a:endParaRPr>
        </a:p>
      </dgm:t>
    </dgm:pt>
    <dgm:pt modelId="{5740CC7B-C6CC-4C17-825B-A1B81B8142B4}" type="sibTrans" cxnId="{64E289E7-2C7C-4DEF-A562-FD830F5B1717}">
      <dgm:prSet/>
      <dgm:spPr/>
      <dgm:t>
        <a:bodyPr/>
        <a:lstStyle/>
        <a:p>
          <a:endParaRPr lang="zh-CN" altLang="en-US"/>
        </a:p>
      </dgm:t>
    </dgm:pt>
    <dgm:pt modelId="{40AC9627-2796-4D9E-AC82-19BDBE678D35}" type="parTrans" cxnId="{64E289E7-2C7C-4DEF-A562-FD830F5B1717}">
      <dgm:prSet/>
      <dgm:spPr/>
      <dgm:t>
        <a:bodyPr/>
        <a:lstStyle/>
        <a:p>
          <a:endParaRPr lang="zh-CN" altLang="en-US"/>
        </a:p>
      </dgm:t>
    </dgm:pt>
    <dgm:pt modelId="{C908E50C-6FBB-4A56-88FD-3563407DAD28}">
      <dgm:prSet custT="1"/>
      <dgm:spPr/>
      <dgm:t>
        <a:bodyPr/>
        <a:lstStyle/>
        <a:p>
          <a:r>
            <a:rPr lang="zh-CN" altLang="en-US" sz="1800" dirty="0" smtClean="0">
              <a:latin typeface="华文楷体" pitchFamily="2" charset="-122"/>
              <a:ea typeface="华文楷体" pitchFamily="2" charset="-122"/>
            </a:rPr>
            <a:t>自行申报</a:t>
          </a:r>
          <a:endParaRPr lang="zh-CN" altLang="en-US" sz="1800" dirty="0">
            <a:latin typeface="华文楷体" pitchFamily="2" charset="-122"/>
            <a:ea typeface="华文楷体" pitchFamily="2" charset="-122"/>
          </a:endParaRPr>
        </a:p>
      </dgm:t>
    </dgm:pt>
    <dgm:pt modelId="{7F0C6B8F-0CFA-4070-9F71-DEC6165DA9D6}" type="sibTrans" cxnId="{98F70BE3-197A-43E2-9227-C0F5D861C94B}">
      <dgm:prSet/>
      <dgm:spPr/>
      <dgm:t>
        <a:bodyPr/>
        <a:lstStyle/>
        <a:p>
          <a:endParaRPr lang="zh-CN" altLang="en-US"/>
        </a:p>
      </dgm:t>
    </dgm:pt>
    <dgm:pt modelId="{B0316FA6-637A-4521-BAB0-B1ABEF21FF43}" type="parTrans" cxnId="{98F70BE3-197A-43E2-9227-C0F5D861C94B}">
      <dgm:prSet/>
      <dgm:spPr/>
      <dgm:t>
        <a:bodyPr/>
        <a:lstStyle/>
        <a:p>
          <a:endParaRPr lang="zh-CN" altLang="en-US"/>
        </a:p>
      </dgm:t>
    </dgm:pt>
    <dgm:pt modelId="{77863442-626A-452E-AAC8-6B2AE82C57EE}">
      <dgm:prSet custT="1"/>
      <dgm:spPr>
        <a:solidFill>
          <a:schemeClr val="accent5">
            <a:lumMod val="20000"/>
            <a:lumOff val="80000"/>
          </a:schemeClr>
        </a:solidFill>
      </dgm:spPr>
      <dgm:t>
        <a:bodyPr/>
        <a:lstStyle/>
        <a:p>
          <a:r>
            <a:rPr lang="zh-CN" altLang="en-US" sz="1600" dirty="0" smtClean="0">
              <a:latin typeface="华文楷体" pitchFamily="2" charset="-122"/>
              <a:ea typeface="华文楷体" pitchFamily="2" charset="-122"/>
            </a:rPr>
            <a:t>有任职受雇单位</a:t>
          </a:r>
          <a:endParaRPr lang="zh-CN" altLang="en-US" sz="1600" dirty="0">
            <a:latin typeface="华文楷体" pitchFamily="2" charset="-122"/>
            <a:ea typeface="华文楷体" pitchFamily="2" charset="-122"/>
          </a:endParaRPr>
        </a:p>
      </dgm:t>
    </dgm:pt>
    <dgm:pt modelId="{3B68748A-CAA7-4D00-BF9A-B4530EB20F6C}" type="parTrans" cxnId="{2788CBDE-3FDA-41E9-832D-3389EB1EFF74}">
      <dgm:prSet/>
      <dgm:spPr/>
      <dgm:t>
        <a:bodyPr/>
        <a:lstStyle/>
        <a:p>
          <a:endParaRPr lang="zh-CN" altLang="en-US"/>
        </a:p>
      </dgm:t>
    </dgm:pt>
    <dgm:pt modelId="{586B2E66-34EB-4540-8A6A-337AAF0F74B0}" type="sibTrans" cxnId="{2788CBDE-3FDA-41E9-832D-3389EB1EFF74}">
      <dgm:prSet/>
      <dgm:spPr/>
      <dgm:t>
        <a:bodyPr/>
        <a:lstStyle/>
        <a:p>
          <a:endParaRPr lang="zh-CN" altLang="en-US"/>
        </a:p>
      </dgm:t>
    </dgm:pt>
    <dgm:pt modelId="{CF0C52AA-64CB-4173-8B3C-5D5A77855BC4}">
      <dgm:prSet custT="1"/>
      <dgm:spPr>
        <a:solidFill>
          <a:schemeClr val="accent5">
            <a:lumMod val="20000"/>
            <a:lumOff val="80000"/>
          </a:schemeClr>
        </a:solidFill>
      </dgm:spPr>
      <dgm:t>
        <a:bodyPr/>
        <a:lstStyle/>
        <a:p>
          <a:r>
            <a:rPr lang="zh-CN" altLang="en-US" sz="1600" dirty="0" smtClean="0">
              <a:latin typeface="华文楷体" pitchFamily="2" charset="-122"/>
              <a:ea typeface="华文楷体" pitchFamily="2" charset="-122"/>
            </a:rPr>
            <a:t>无任职受雇单位</a:t>
          </a:r>
          <a:endParaRPr lang="zh-CN" altLang="en-US" sz="1600" dirty="0">
            <a:latin typeface="华文楷体" pitchFamily="2" charset="-122"/>
            <a:ea typeface="华文楷体" pitchFamily="2" charset="-122"/>
          </a:endParaRPr>
        </a:p>
      </dgm:t>
    </dgm:pt>
    <dgm:pt modelId="{BD4CAC87-6094-43F3-A27C-406EBBF452EA}" type="parTrans" cxnId="{F75FD72B-1308-42C8-8F8A-E5D155E134DE}">
      <dgm:prSet/>
      <dgm:spPr/>
      <dgm:t>
        <a:bodyPr/>
        <a:lstStyle/>
        <a:p>
          <a:endParaRPr lang="zh-CN" altLang="en-US"/>
        </a:p>
      </dgm:t>
    </dgm:pt>
    <dgm:pt modelId="{6A5926DE-E7E0-476A-99D1-6CCB017124D7}" type="sibTrans" cxnId="{F75FD72B-1308-42C8-8F8A-E5D155E134DE}">
      <dgm:prSet/>
      <dgm:spPr/>
      <dgm:t>
        <a:bodyPr/>
        <a:lstStyle/>
        <a:p>
          <a:endParaRPr lang="zh-CN" altLang="en-US"/>
        </a:p>
      </dgm:t>
    </dgm:pt>
    <dgm:pt modelId="{2E2E2AC0-9B4F-4B72-BA26-4FD054AFF6DE}">
      <dgm:prSet custT="1"/>
      <dgm:spPr>
        <a:solidFill>
          <a:schemeClr val="accent5">
            <a:lumMod val="20000"/>
            <a:lumOff val="80000"/>
          </a:schemeClr>
        </a:solidFill>
      </dgm:spPr>
      <dgm:t>
        <a:bodyPr/>
        <a:lstStyle/>
        <a:p>
          <a:r>
            <a:rPr lang="zh-CN" altLang="en-US" sz="1600" dirty="0" smtClean="0">
              <a:latin typeface="华文楷体" pitchFamily="2" charset="-122"/>
              <a:ea typeface="华文楷体" pitchFamily="2" charset="-122"/>
            </a:rPr>
            <a:t>扣缴义务人所在地</a:t>
          </a:r>
          <a:endParaRPr lang="zh-CN" altLang="en-US" sz="1600" dirty="0">
            <a:latin typeface="华文楷体" pitchFamily="2" charset="-122"/>
            <a:ea typeface="华文楷体" pitchFamily="2" charset="-122"/>
          </a:endParaRPr>
        </a:p>
      </dgm:t>
    </dgm:pt>
    <dgm:pt modelId="{A3A6CB2E-12BB-4081-9C90-EADD335871EE}" type="parTrans" cxnId="{318A840F-8F1C-4556-8F7F-9E7DA788320D}">
      <dgm:prSet/>
      <dgm:spPr/>
      <dgm:t>
        <a:bodyPr/>
        <a:lstStyle/>
        <a:p>
          <a:endParaRPr lang="zh-CN" altLang="en-US"/>
        </a:p>
      </dgm:t>
    </dgm:pt>
    <dgm:pt modelId="{286101FB-4492-4E06-9915-4728EB230129}" type="sibTrans" cxnId="{318A840F-8F1C-4556-8F7F-9E7DA788320D}">
      <dgm:prSet/>
      <dgm:spPr/>
      <dgm:t>
        <a:bodyPr/>
        <a:lstStyle/>
        <a:p>
          <a:endParaRPr lang="zh-CN" altLang="en-US"/>
        </a:p>
      </dgm:t>
    </dgm:pt>
    <dgm:pt modelId="{4E3EF0C7-1082-4894-8063-DC6C92BFBAAF}">
      <dgm:prSet custT="1"/>
      <dgm:spPr>
        <a:solidFill>
          <a:schemeClr val="accent6">
            <a:lumMod val="20000"/>
            <a:lumOff val="80000"/>
          </a:schemeClr>
        </a:solidFill>
      </dgm:spPr>
      <dgm:t>
        <a:bodyPr/>
        <a:lstStyle/>
        <a:p>
          <a:r>
            <a:rPr lang="zh-CN" altLang="en-US" sz="1600" dirty="0" smtClean="0">
              <a:latin typeface="华文楷体" pitchFamily="2" charset="-122"/>
              <a:ea typeface="华文楷体" pitchFamily="2" charset="-122"/>
            </a:rPr>
            <a:t>任职受雇单位所在地</a:t>
          </a:r>
          <a:endParaRPr lang="zh-CN" altLang="en-US" sz="1600" dirty="0">
            <a:latin typeface="华文楷体" pitchFamily="2" charset="-122"/>
            <a:ea typeface="华文楷体" pitchFamily="2" charset="-122"/>
          </a:endParaRPr>
        </a:p>
      </dgm:t>
    </dgm:pt>
    <dgm:pt modelId="{6E8CE343-4D9B-4FF2-8C62-44A4E453FB66}" type="parTrans" cxnId="{62CD3B87-6068-4B08-961C-2FD5F7E48BA0}">
      <dgm:prSet/>
      <dgm:spPr/>
      <dgm:t>
        <a:bodyPr/>
        <a:lstStyle/>
        <a:p>
          <a:endParaRPr lang="zh-CN" altLang="en-US"/>
        </a:p>
      </dgm:t>
    </dgm:pt>
    <dgm:pt modelId="{2D54F552-D24E-4868-A295-D88CE0F4F7A6}" type="sibTrans" cxnId="{62CD3B87-6068-4B08-961C-2FD5F7E48BA0}">
      <dgm:prSet/>
      <dgm:spPr/>
      <dgm:t>
        <a:bodyPr/>
        <a:lstStyle/>
        <a:p>
          <a:endParaRPr lang="zh-CN" altLang="en-US"/>
        </a:p>
      </dgm:t>
    </dgm:pt>
    <dgm:pt modelId="{E3286D7F-9CC5-41DD-BB39-2F63BE151641}">
      <dgm:prSet custT="1"/>
      <dgm:spPr>
        <a:solidFill>
          <a:schemeClr val="accent6">
            <a:lumMod val="20000"/>
            <a:lumOff val="80000"/>
          </a:schemeClr>
        </a:solidFill>
      </dgm:spPr>
      <dgm:t>
        <a:bodyPr/>
        <a:lstStyle/>
        <a:p>
          <a:r>
            <a:rPr lang="zh-CN" altLang="en-US" sz="1600" dirty="0" smtClean="0">
              <a:latin typeface="华文楷体" pitchFamily="2" charset="-122"/>
              <a:ea typeface="华文楷体" pitchFamily="2" charset="-122"/>
            </a:rPr>
            <a:t>多处选择其一</a:t>
          </a:r>
          <a:endParaRPr lang="zh-CN" altLang="en-US" sz="1600" dirty="0">
            <a:latin typeface="华文楷体" pitchFamily="2" charset="-122"/>
            <a:ea typeface="华文楷体" pitchFamily="2" charset="-122"/>
          </a:endParaRPr>
        </a:p>
      </dgm:t>
    </dgm:pt>
    <dgm:pt modelId="{E7316FC3-036C-424D-8F55-E4A7C4534F79}" type="parTrans" cxnId="{A9B56E9C-450A-4B3E-971C-67DC91DF8C46}">
      <dgm:prSet/>
      <dgm:spPr/>
      <dgm:t>
        <a:bodyPr/>
        <a:lstStyle/>
        <a:p>
          <a:endParaRPr lang="zh-CN" altLang="en-US"/>
        </a:p>
      </dgm:t>
    </dgm:pt>
    <dgm:pt modelId="{360E1575-2A51-4FF8-B735-F1E8385199B9}" type="sibTrans" cxnId="{A9B56E9C-450A-4B3E-971C-67DC91DF8C46}">
      <dgm:prSet/>
      <dgm:spPr/>
      <dgm:t>
        <a:bodyPr/>
        <a:lstStyle/>
        <a:p>
          <a:endParaRPr lang="zh-CN" altLang="en-US"/>
        </a:p>
      </dgm:t>
    </dgm:pt>
    <dgm:pt modelId="{5BE944B8-9574-4EF0-86CF-583772D30977}">
      <dgm:prSet custT="1"/>
      <dgm:spPr>
        <a:solidFill>
          <a:schemeClr val="accent6">
            <a:lumMod val="20000"/>
            <a:lumOff val="80000"/>
          </a:schemeClr>
        </a:solidFill>
      </dgm:spPr>
      <dgm:t>
        <a:bodyPr/>
        <a:lstStyle/>
        <a:p>
          <a:r>
            <a:rPr lang="zh-CN" altLang="en-US" sz="1600" dirty="0" smtClean="0">
              <a:latin typeface="华文楷体" pitchFamily="2" charset="-122"/>
              <a:ea typeface="华文楷体" pitchFamily="2" charset="-122"/>
            </a:rPr>
            <a:t>户籍所在地</a:t>
          </a:r>
          <a:endParaRPr lang="zh-CN" altLang="en-US" sz="1600" dirty="0">
            <a:latin typeface="华文楷体" pitchFamily="2" charset="-122"/>
            <a:ea typeface="华文楷体" pitchFamily="2" charset="-122"/>
          </a:endParaRPr>
        </a:p>
      </dgm:t>
    </dgm:pt>
    <dgm:pt modelId="{1E13EA4F-8C63-4187-A5D0-6948F12EE052}" type="parTrans" cxnId="{2A6D9980-B5A2-4877-892C-0AE5754DF89C}">
      <dgm:prSet/>
      <dgm:spPr/>
      <dgm:t>
        <a:bodyPr/>
        <a:lstStyle/>
        <a:p>
          <a:endParaRPr lang="zh-CN" altLang="en-US"/>
        </a:p>
      </dgm:t>
    </dgm:pt>
    <dgm:pt modelId="{C2E7060B-7936-437D-BD68-78CCE0E7B2DC}" type="sibTrans" cxnId="{2A6D9980-B5A2-4877-892C-0AE5754DF89C}">
      <dgm:prSet/>
      <dgm:spPr/>
      <dgm:t>
        <a:bodyPr/>
        <a:lstStyle/>
        <a:p>
          <a:endParaRPr lang="zh-CN" altLang="en-US"/>
        </a:p>
      </dgm:t>
    </dgm:pt>
    <dgm:pt modelId="{38142226-9A12-47D4-B528-EF20A32B2491}">
      <dgm:prSet custT="1"/>
      <dgm:spPr>
        <a:solidFill>
          <a:schemeClr val="accent6">
            <a:lumMod val="20000"/>
            <a:lumOff val="80000"/>
          </a:schemeClr>
        </a:solidFill>
      </dgm:spPr>
      <dgm:t>
        <a:bodyPr/>
        <a:lstStyle/>
        <a:p>
          <a:r>
            <a:rPr lang="zh-CN" altLang="en-US" sz="1600" dirty="0" smtClean="0">
              <a:latin typeface="华文楷体" pitchFamily="2" charset="-122"/>
              <a:ea typeface="华文楷体" pitchFamily="2" charset="-122"/>
            </a:rPr>
            <a:t>经常居住地</a:t>
          </a:r>
          <a:endParaRPr lang="zh-CN" altLang="en-US" sz="1600" dirty="0">
            <a:latin typeface="华文楷体" pitchFamily="2" charset="-122"/>
            <a:ea typeface="华文楷体" pitchFamily="2" charset="-122"/>
          </a:endParaRPr>
        </a:p>
      </dgm:t>
    </dgm:pt>
    <dgm:pt modelId="{F121D06D-5AAF-47EA-ADAC-B3A03B3B4684}" type="parTrans" cxnId="{C220D56A-E905-4DAB-8A8A-455ECAE4C715}">
      <dgm:prSet/>
      <dgm:spPr/>
      <dgm:t>
        <a:bodyPr/>
        <a:lstStyle/>
        <a:p>
          <a:endParaRPr lang="zh-CN" altLang="en-US"/>
        </a:p>
      </dgm:t>
    </dgm:pt>
    <dgm:pt modelId="{CF2739C8-2D7B-4A65-9E58-534CFA1493DB}" type="sibTrans" cxnId="{C220D56A-E905-4DAB-8A8A-455ECAE4C715}">
      <dgm:prSet/>
      <dgm:spPr/>
      <dgm:t>
        <a:bodyPr/>
        <a:lstStyle/>
        <a:p>
          <a:endParaRPr lang="zh-CN" altLang="en-US"/>
        </a:p>
      </dgm:t>
    </dgm:pt>
    <dgm:pt modelId="{6DFFEBD4-2DF7-4F77-9FFF-F48990CFCFB7}">
      <dgm:prSet custT="1"/>
      <dgm:spPr>
        <a:solidFill>
          <a:srgbClr val="FFFF99"/>
        </a:solidFill>
      </dgm:spPr>
      <dgm:t>
        <a:bodyPr/>
        <a:lstStyle/>
        <a:p>
          <a:r>
            <a:rPr lang="zh-CN" altLang="en-US" sz="2000" dirty="0" smtClean="0">
              <a:latin typeface="华文楷体" pitchFamily="2" charset="-122"/>
              <a:ea typeface="华文楷体" pitchFamily="2" charset="-122"/>
            </a:rPr>
            <a:t>主</a:t>
          </a:r>
          <a:endParaRPr lang="en-US" altLang="zh-CN" sz="2000" dirty="0" smtClean="0">
            <a:latin typeface="华文楷体" pitchFamily="2" charset="-122"/>
            <a:ea typeface="华文楷体" pitchFamily="2" charset="-122"/>
          </a:endParaRPr>
        </a:p>
        <a:p>
          <a:r>
            <a:rPr lang="zh-CN" altLang="en-US" sz="2000" dirty="0" smtClean="0">
              <a:latin typeface="华文楷体" pitchFamily="2" charset="-122"/>
              <a:ea typeface="华文楷体" pitchFamily="2" charset="-122"/>
            </a:rPr>
            <a:t>管</a:t>
          </a:r>
          <a:endParaRPr lang="en-US" altLang="zh-CN" sz="2000" dirty="0" smtClean="0">
            <a:latin typeface="华文楷体" pitchFamily="2" charset="-122"/>
            <a:ea typeface="华文楷体" pitchFamily="2" charset="-122"/>
          </a:endParaRPr>
        </a:p>
        <a:p>
          <a:r>
            <a:rPr lang="zh-CN" altLang="en-US" sz="2000" dirty="0" smtClean="0">
              <a:latin typeface="华文楷体" pitchFamily="2" charset="-122"/>
              <a:ea typeface="华文楷体" pitchFamily="2" charset="-122"/>
            </a:rPr>
            <a:t>税</a:t>
          </a:r>
          <a:endParaRPr lang="en-US" altLang="zh-CN" sz="2000" dirty="0" smtClean="0">
            <a:latin typeface="华文楷体" pitchFamily="2" charset="-122"/>
            <a:ea typeface="华文楷体" pitchFamily="2" charset="-122"/>
          </a:endParaRPr>
        </a:p>
        <a:p>
          <a:r>
            <a:rPr lang="zh-CN" altLang="en-US" sz="2000" dirty="0" smtClean="0">
              <a:latin typeface="华文楷体" pitchFamily="2" charset="-122"/>
              <a:ea typeface="华文楷体" pitchFamily="2" charset="-122"/>
            </a:rPr>
            <a:t>务</a:t>
          </a:r>
          <a:endParaRPr lang="en-US" altLang="zh-CN" sz="2000" dirty="0" smtClean="0">
            <a:latin typeface="华文楷体" pitchFamily="2" charset="-122"/>
            <a:ea typeface="华文楷体" pitchFamily="2" charset="-122"/>
          </a:endParaRPr>
        </a:p>
        <a:p>
          <a:r>
            <a:rPr lang="zh-CN" altLang="en-US" sz="2000" dirty="0" smtClean="0">
              <a:latin typeface="华文楷体" pitchFamily="2" charset="-122"/>
              <a:ea typeface="华文楷体" pitchFamily="2" charset="-122"/>
            </a:rPr>
            <a:t>机</a:t>
          </a:r>
          <a:endParaRPr lang="en-US" altLang="zh-CN" sz="2000" dirty="0" smtClean="0">
            <a:latin typeface="华文楷体" pitchFamily="2" charset="-122"/>
            <a:ea typeface="华文楷体" pitchFamily="2" charset="-122"/>
          </a:endParaRPr>
        </a:p>
        <a:p>
          <a:r>
            <a:rPr lang="zh-CN" altLang="en-US" sz="2000" dirty="0" smtClean="0">
              <a:latin typeface="华文楷体" pitchFamily="2" charset="-122"/>
              <a:ea typeface="华文楷体" pitchFamily="2" charset="-122"/>
            </a:rPr>
            <a:t>关</a:t>
          </a:r>
          <a:endParaRPr lang="zh-CN" altLang="en-US" sz="2000" dirty="0">
            <a:latin typeface="华文楷体" pitchFamily="2" charset="-122"/>
            <a:ea typeface="华文楷体" pitchFamily="2" charset="-122"/>
          </a:endParaRPr>
        </a:p>
      </dgm:t>
    </dgm:pt>
    <dgm:pt modelId="{6FA4C507-3B56-4DC9-9690-8943DDFDB0BD}" type="sibTrans" cxnId="{FD6FBF2D-EF01-4773-A261-FA8D6D941060}">
      <dgm:prSet/>
      <dgm:spPr/>
      <dgm:t>
        <a:bodyPr/>
        <a:lstStyle/>
        <a:p>
          <a:endParaRPr lang="zh-CN" altLang="en-US"/>
        </a:p>
      </dgm:t>
    </dgm:pt>
    <dgm:pt modelId="{62D89BE3-5C8F-4C38-88B3-DF3F1942F666}" type="parTrans" cxnId="{FD6FBF2D-EF01-4773-A261-FA8D6D941060}">
      <dgm:prSet/>
      <dgm:spPr/>
      <dgm:t>
        <a:bodyPr/>
        <a:lstStyle/>
        <a:p>
          <a:endParaRPr lang="zh-CN" altLang="en-US"/>
        </a:p>
      </dgm:t>
    </dgm:pt>
    <dgm:pt modelId="{4F74D1C1-99A1-4513-BCB0-715092F06C32}" type="pres">
      <dgm:prSet presAssocID="{807E2CD0-CC1E-4ED6-AB5B-4592DAB75580}" presName="diagram" presStyleCnt="0">
        <dgm:presLayoutVars>
          <dgm:chPref val="1"/>
          <dgm:dir/>
          <dgm:animOne val="branch"/>
          <dgm:animLvl val="lvl"/>
          <dgm:resizeHandles val="exact"/>
        </dgm:presLayoutVars>
      </dgm:prSet>
      <dgm:spPr/>
      <dgm:t>
        <a:bodyPr/>
        <a:lstStyle/>
        <a:p>
          <a:endParaRPr lang="zh-CN" altLang="en-US"/>
        </a:p>
      </dgm:t>
    </dgm:pt>
    <dgm:pt modelId="{7C46704F-1108-46D1-8DD1-8B7964C40AB4}" type="pres">
      <dgm:prSet presAssocID="{6DFFEBD4-2DF7-4F77-9FFF-F48990CFCFB7}" presName="root1" presStyleCnt="0"/>
      <dgm:spPr/>
    </dgm:pt>
    <dgm:pt modelId="{41980099-DBF1-4197-ACC5-9A47D86FBBB3}" type="pres">
      <dgm:prSet presAssocID="{6DFFEBD4-2DF7-4F77-9FFF-F48990CFCFB7}" presName="LevelOneTextNode" presStyleLbl="node0" presStyleIdx="0" presStyleCnt="1" custFlipHor="1" custScaleX="45240" custScaleY="428524" custLinFactNeighborX="12928" custLinFactNeighborY="66781">
        <dgm:presLayoutVars>
          <dgm:chPref val="3"/>
        </dgm:presLayoutVars>
      </dgm:prSet>
      <dgm:spPr/>
      <dgm:t>
        <a:bodyPr/>
        <a:lstStyle/>
        <a:p>
          <a:endParaRPr lang="zh-CN" altLang="en-US"/>
        </a:p>
      </dgm:t>
    </dgm:pt>
    <dgm:pt modelId="{7DF3768B-FBD5-4546-8754-B319C0E2248C}" type="pres">
      <dgm:prSet presAssocID="{6DFFEBD4-2DF7-4F77-9FFF-F48990CFCFB7}" presName="level2hierChild" presStyleCnt="0"/>
      <dgm:spPr/>
    </dgm:pt>
    <dgm:pt modelId="{38EF87ED-8143-4F6F-9E48-B224247878E9}" type="pres">
      <dgm:prSet presAssocID="{B0316FA6-637A-4521-BAB0-B1ABEF21FF43}" presName="conn2-1" presStyleLbl="parChTrans1D2" presStyleIdx="0" presStyleCnt="2"/>
      <dgm:spPr/>
      <dgm:t>
        <a:bodyPr/>
        <a:lstStyle/>
        <a:p>
          <a:endParaRPr lang="zh-CN" altLang="en-US"/>
        </a:p>
      </dgm:t>
    </dgm:pt>
    <dgm:pt modelId="{71208234-FC95-4481-8388-1799A1AF409C}" type="pres">
      <dgm:prSet presAssocID="{B0316FA6-637A-4521-BAB0-B1ABEF21FF43}" presName="connTx" presStyleLbl="parChTrans1D2" presStyleIdx="0" presStyleCnt="2"/>
      <dgm:spPr/>
      <dgm:t>
        <a:bodyPr/>
        <a:lstStyle/>
        <a:p>
          <a:endParaRPr lang="zh-CN" altLang="en-US"/>
        </a:p>
      </dgm:t>
    </dgm:pt>
    <dgm:pt modelId="{2A496D88-1E6E-4254-B558-7EB464519F79}" type="pres">
      <dgm:prSet presAssocID="{C908E50C-6FBB-4A56-88FD-3563407DAD28}" presName="root2" presStyleCnt="0"/>
      <dgm:spPr/>
    </dgm:pt>
    <dgm:pt modelId="{57A1E458-76B3-418C-8663-DD39D3E69FD4}" type="pres">
      <dgm:prSet presAssocID="{C908E50C-6FBB-4A56-88FD-3563407DAD28}" presName="LevelTwoTextNode" presStyleLbl="node2" presStyleIdx="0" presStyleCnt="2" custScaleX="177547" custScaleY="68057" custLinFactNeighborX="-2479" custLinFactNeighborY="53029">
        <dgm:presLayoutVars>
          <dgm:chPref val="3"/>
        </dgm:presLayoutVars>
      </dgm:prSet>
      <dgm:spPr/>
      <dgm:t>
        <a:bodyPr/>
        <a:lstStyle/>
        <a:p>
          <a:endParaRPr lang="zh-CN" altLang="en-US"/>
        </a:p>
      </dgm:t>
    </dgm:pt>
    <dgm:pt modelId="{10A32648-EDDF-4EC6-A049-9C15DB3E64BC}" type="pres">
      <dgm:prSet presAssocID="{C908E50C-6FBB-4A56-88FD-3563407DAD28}" presName="level3hierChild" presStyleCnt="0"/>
      <dgm:spPr/>
    </dgm:pt>
    <dgm:pt modelId="{C48FDDF4-9438-4173-ACAC-401A04EC24C6}" type="pres">
      <dgm:prSet presAssocID="{3B68748A-CAA7-4D00-BF9A-B4530EB20F6C}" presName="conn2-1" presStyleLbl="parChTrans1D3" presStyleIdx="0" presStyleCnt="3"/>
      <dgm:spPr/>
      <dgm:t>
        <a:bodyPr/>
        <a:lstStyle/>
        <a:p>
          <a:endParaRPr lang="zh-CN" altLang="en-US"/>
        </a:p>
      </dgm:t>
    </dgm:pt>
    <dgm:pt modelId="{7469CD46-93FF-46A9-8668-80DDD8DF81E2}" type="pres">
      <dgm:prSet presAssocID="{3B68748A-CAA7-4D00-BF9A-B4530EB20F6C}" presName="connTx" presStyleLbl="parChTrans1D3" presStyleIdx="0" presStyleCnt="3"/>
      <dgm:spPr/>
      <dgm:t>
        <a:bodyPr/>
        <a:lstStyle/>
        <a:p>
          <a:endParaRPr lang="zh-CN" altLang="en-US"/>
        </a:p>
      </dgm:t>
    </dgm:pt>
    <dgm:pt modelId="{893DCBB1-A606-477A-8768-116AFCA67985}" type="pres">
      <dgm:prSet presAssocID="{77863442-626A-452E-AAC8-6B2AE82C57EE}" presName="root2" presStyleCnt="0"/>
      <dgm:spPr/>
    </dgm:pt>
    <dgm:pt modelId="{B16EA3B2-6179-4A26-ABF9-C92025BCC982}" type="pres">
      <dgm:prSet presAssocID="{77863442-626A-452E-AAC8-6B2AE82C57EE}" presName="LevelTwoTextNode" presStyleLbl="node3" presStyleIdx="0" presStyleCnt="3" custScaleX="146775" custScaleY="79087" custLinFactNeighborX="878" custLinFactNeighborY="50174">
        <dgm:presLayoutVars>
          <dgm:chPref val="3"/>
        </dgm:presLayoutVars>
      </dgm:prSet>
      <dgm:spPr/>
      <dgm:t>
        <a:bodyPr/>
        <a:lstStyle/>
        <a:p>
          <a:endParaRPr lang="zh-CN" altLang="en-US"/>
        </a:p>
      </dgm:t>
    </dgm:pt>
    <dgm:pt modelId="{B4FFD1F2-B051-4072-93DA-68DADBB43042}" type="pres">
      <dgm:prSet presAssocID="{77863442-626A-452E-AAC8-6B2AE82C57EE}" presName="level3hierChild" presStyleCnt="0"/>
      <dgm:spPr/>
    </dgm:pt>
    <dgm:pt modelId="{B1B349FA-7A0B-4C99-9CEB-0E796A2B6251}" type="pres">
      <dgm:prSet presAssocID="{6E8CE343-4D9B-4FF2-8C62-44A4E453FB66}" presName="conn2-1" presStyleLbl="parChTrans1D4" presStyleIdx="0" presStyleCnt="4"/>
      <dgm:spPr/>
      <dgm:t>
        <a:bodyPr/>
        <a:lstStyle/>
        <a:p>
          <a:endParaRPr lang="zh-CN" altLang="en-US"/>
        </a:p>
      </dgm:t>
    </dgm:pt>
    <dgm:pt modelId="{8FBF9C22-3FA7-4531-904C-837E8CB3D0E4}" type="pres">
      <dgm:prSet presAssocID="{6E8CE343-4D9B-4FF2-8C62-44A4E453FB66}" presName="connTx" presStyleLbl="parChTrans1D4" presStyleIdx="0" presStyleCnt="4"/>
      <dgm:spPr/>
      <dgm:t>
        <a:bodyPr/>
        <a:lstStyle/>
        <a:p>
          <a:endParaRPr lang="zh-CN" altLang="en-US"/>
        </a:p>
      </dgm:t>
    </dgm:pt>
    <dgm:pt modelId="{5C503AD1-A736-4969-A5C9-66E150D8A149}" type="pres">
      <dgm:prSet presAssocID="{4E3EF0C7-1082-4894-8063-DC6C92BFBAAF}" presName="root2" presStyleCnt="0"/>
      <dgm:spPr/>
    </dgm:pt>
    <dgm:pt modelId="{01E14487-CF1F-4494-91F7-4379CF22C3C0}" type="pres">
      <dgm:prSet presAssocID="{4E3EF0C7-1082-4894-8063-DC6C92BFBAAF}" presName="LevelTwoTextNode" presStyleLbl="node4" presStyleIdx="0" presStyleCnt="4" custScaleX="153202" custScaleY="75878" custLinFactNeighborX="-5233" custLinFactNeighborY="17910">
        <dgm:presLayoutVars>
          <dgm:chPref val="3"/>
        </dgm:presLayoutVars>
      </dgm:prSet>
      <dgm:spPr/>
      <dgm:t>
        <a:bodyPr/>
        <a:lstStyle/>
        <a:p>
          <a:endParaRPr lang="zh-CN" altLang="en-US"/>
        </a:p>
      </dgm:t>
    </dgm:pt>
    <dgm:pt modelId="{F030CF7B-1F30-4DBA-9A2B-87B62A4527EB}" type="pres">
      <dgm:prSet presAssocID="{4E3EF0C7-1082-4894-8063-DC6C92BFBAAF}" presName="level3hierChild" presStyleCnt="0"/>
      <dgm:spPr/>
    </dgm:pt>
    <dgm:pt modelId="{A5B3EC82-BEB3-4573-93EA-9DDC481173E7}" type="pres">
      <dgm:prSet presAssocID="{E7316FC3-036C-424D-8F55-E4A7C4534F79}" presName="conn2-1" presStyleLbl="parChTrans1D4" presStyleIdx="1" presStyleCnt="4"/>
      <dgm:spPr/>
      <dgm:t>
        <a:bodyPr/>
        <a:lstStyle/>
        <a:p>
          <a:endParaRPr lang="zh-CN" altLang="en-US"/>
        </a:p>
      </dgm:t>
    </dgm:pt>
    <dgm:pt modelId="{F058BF47-D3E3-4C93-8A2E-5525019C48C8}" type="pres">
      <dgm:prSet presAssocID="{E7316FC3-036C-424D-8F55-E4A7C4534F79}" presName="connTx" presStyleLbl="parChTrans1D4" presStyleIdx="1" presStyleCnt="4"/>
      <dgm:spPr/>
      <dgm:t>
        <a:bodyPr/>
        <a:lstStyle/>
        <a:p>
          <a:endParaRPr lang="zh-CN" altLang="en-US"/>
        </a:p>
      </dgm:t>
    </dgm:pt>
    <dgm:pt modelId="{E538626F-EEF1-405C-A7A8-BA88C0E05386}" type="pres">
      <dgm:prSet presAssocID="{E3286D7F-9CC5-41DD-BB39-2F63BE151641}" presName="root2" presStyleCnt="0"/>
      <dgm:spPr/>
    </dgm:pt>
    <dgm:pt modelId="{BB8E9E15-C760-4893-857B-99CF918F6E87}" type="pres">
      <dgm:prSet presAssocID="{E3286D7F-9CC5-41DD-BB39-2F63BE151641}" presName="LevelTwoTextNode" presStyleLbl="node4" presStyleIdx="1" presStyleCnt="4" custScaleX="154915" custScaleY="72500" custLinFactNeighborX="-6664" custLinFactNeighborY="24829">
        <dgm:presLayoutVars>
          <dgm:chPref val="3"/>
        </dgm:presLayoutVars>
      </dgm:prSet>
      <dgm:spPr/>
      <dgm:t>
        <a:bodyPr/>
        <a:lstStyle/>
        <a:p>
          <a:endParaRPr lang="zh-CN" altLang="en-US"/>
        </a:p>
      </dgm:t>
    </dgm:pt>
    <dgm:pt modelId="{ACB7FC90-797A-4B87-A05D-521270C185D2}" type="pres">
      <dgm:prSet presAssocID="{E3286D7F-9CC5-41DD-BB39-2F63BE151641}" presName="level3hierChild" presStyleCnt="0"/>
      <dgm:spPr/>
    </dgm:pt>
    <dgm:pt modelId="{7671C300-F659-481B-8574-8BB24F2DBC59}" type="pres">
      <dgm:prSet presAssocID="{BD4CAC87-6094-43F3-A27C-406EBBF452EA}" presName="conn2-1" presStyleLbl="parChTrans1D3" presStyleIdx="1" presStyleCnt="3"/>
      <dgm:spPr/>
      <dgm:t>
        <a:bodyPr/>
        <a:lstStyle/>
        <a:p>
          <a:endParaRPr lang="zh-CN" altLang="en-US"/>
        </a:p>
      </dgm:t>
    </dgm:pt>
    <dgm:pt modelId="{A12903BF-AA9E-4AF5-B90D-92F958DC8690}" type="pres">
      <dgm:prSet presAssocID="{BD4CAC87-6094-43F3-A27C-406EBBF452EA}" presName="connTx" presStyleLbl="parChTrans1D3" presStyleIdx="1" presStyleCnt="3"/>
      <dgm:spPr/>
      <dgm:t>
        <a:bodyPr/>
        <a:lstStyle/>
        <a:p>
          <a:endParaRPr lang="zh-CN" altLang="en-US"/>
        </a:p>
      </dgm:t>
    </dgm:pt>
    <dgm:pt modelId="{3A0A4AF0-59D0-4464-A923-4A9C655404FC}" type="pres">
      <dgm:prSet presAssocID="{CF0C52AA-64CB-4173-8B3C-5D5A77855BC4}" presName="root2" presStyleCnt="0"/>
      <dgm:spPr/>
    </dgm:pt>
    <dgm:pt modelId="{6CA340E3-943D-416D-9046-0A8014C6577B}" type="pres">
      <dgm:prSet presAssocID="{CF0C52AA-64CB-4173-8B3C-5D5A77855BC4}" presName="LevelTwoTextNode" presStyleLbl="node3" presStyleIdx="1" presStyleCnt="3" custFlipHor="1" custScaleX="144823" custScaleY="82547" custLinFactNeighborX="-240" custLinFactNeighborY="47561">
        <dgm:presLayoutVars>
          <dgm:chPref val="3"/>
        </dgm:presLayoutVars>
      </dgm:prSet>
      <dgm:spPr/>
      <dgm:t>
        <a:bodyPr/>
        <a:lstStyle/>
        <a:p>
          <a:endParaRPr lang="zh-CN" altLang="en-US"/>
        </a:p>
      </dgm:t>
    </dgm:pt>
    <dgm:pt modelId="{F9E12D98-A9D1-4507-8366-31B69CC51953}" type="pres">
      <dgm:prSet presAssocID="{CF0C52AA-64CB-4173-8B3C-5D5A77855BC4}" presName="level3hierChild" presStyleCnt="0"/>
      <dgm:spPr/>
    </dgm:pt>
    <dgm:pt modelId="{A598EDD4-5B25-40EA-9F77-363DD4CB40C9}" type="pres">
      <dgm:prSet presAssocID="{1E13EA4F-8C63-4187-A5D0-6948F12EE052}" presName="conn2-1" presStyleLbl="parChTrans1D4" presStyleIdx="2" presStyleCnt="4"/>
      <dgm:spPr/>
      <dgm:t>
        <a:bodyPr/>
        <a:lstStyle/>
        <a:p>
          <a:endParaRPr lang="zh-CN" altLang="en-US"/>
        </a:p>
      </dgm:t>
    </dgm:pt>
    <dgm:pt modelId="{16693BE0-4E5D-4DD5-971C-621F01451BA0}" type="pres">
      <dgm:prSet presAssocID="{1E13EA4F-8C63-4187-A5D0-6948F12EE052}" presName="connTx" presStyleLbl="parChTrans1D4" presStyleIdx="2" presStyleCnt="4"/>
      <dgm:spPr/>
      <dgm:t>
        <a:bodyPr/>
        <a:lstStyle/>
        <a:p>
          <a:endParaRPr lang="zh-CN" altLang="en-US"/>
        </a:p>
      </dgm:t>
    </dgm:pt>
    <dgm:pt modelId="{CB1C3BAF-F6B3-4CCC-8EBC-49CB79160086}" type="pres">
      <dgm:prSet presAssocID="{5BE944B8-9574-4EF0-86CF-583772D30977}" presName="root2" presStyleCnt="0"/>
      <dgm:spPr/>
    </dgm:pt>
    <dgm:pt modelId="{719644AB-569E-4654-986E-225F07F1D066}" type="pres">
      <dgm:prSet presAssocID="{5BE944B8-9574-4EF0-86CF-583772D30977}" presName="LevelTwoTextNode" presStyleLbl="node4" presStyleIdx="2" presStyleCnt="4" custScaleX="153465" custScaleY="65845" custLinFactNeighborX="-4712" custLinFactNeighborY="43670">
        <dgm:presLayoutVars>
          <dgm:chPref val="3"/>
        </dgm:presLayoutVars>
      </dgm:prSet>
      <dgm:spPr/>
      <dgm:t>
        <a:bodyPr/>
        <a:lstStyle/>
        <a:p>
          <a:endParaRPr lang="zh-CN" altLang="en-US"/>
        </a:p>
      </dgm:t>
    </dgm:pt>
    <dgm:pt modelId="{DE1FB436-06DE-49E2-AD00-77636ECA1A73}" type="pres">
      <dgm:prSet presAssocID="{5BE944B8-9574-4EF0-86CF-583772D30977}" presName="level3hierChild" presStyleCnt="0"/>
      <dgm:spPr/>
    </dgm:pt>
    <dgm:pt modelId="{80FA8494-C738-4A3A-AB21-504BA4F72D25}" type="pres">
      <dgm:prSet presAssocID="{F121D06D-5AAF-47EA-ADAC-B3A03B3B4684}" presName="conn2-1" presStyleLbl="parChTrans1D4" presStyleIdx="3" presStyleCnt="4"/>
      <dgm:spPr/>
      <dgm:t>
        <a:bodyPr/>
        <a:lstStyle/>
        <a:p>
          <a:endParaRPr lang="zh-CN" altLang="en-US"/>
        </a:p>
      </dgm:t>
    </dgm:pt>
    <dgm:pt modelId="{E6B7B123-4C57-496C-9D95-62B0A13F34AC}" type="pres">
      <dgm:prSet presAssocID="{F121D06D-5AAF-47EA-ADAC-B3A03B3B4684}" presName="connTx" presStyleLbl="parChTrans1D4" presStyleIdx="3" presStyleCnt="4"/>
      <dgm:spPr/>
      <dgm:t>
        <a:bodyPr/>
        <a:lstStyle/>
        <a:p>
          <a:endParaRPr lang="zh-CN" altLang="en-US"/>
        </a:p>
      </dgm:t>
    </dgm:pt>
    <dgm:pt modelId="{D37D6D2E-C9FB-4566-AAE8-DE16AFC07AA0}" type="pres">
      <dgm:prSet presAssocID="{38142226-9A12-47D4-B528-EF20A32B2491}" presName="root2" presStyleCnt="0"/>
      <dgm:spPr/>
    </dgm:pt>
    <dgm:pt modelId="{6932A2CF-7D02-4A70-A641-EBD7294BEF62}" type="pres">
      <dgm:prSet presAssocID="{38142226-9A12-47D4-B528-EF20A32B2491}" presName="LevelTwoTextNode" presStyleLbl="node4" presStyleIdx="3" presStyleCnt="4" custScaleX="153501" custScaleY="71672" custLinFactNeighborX="-3577" custLinFactNeighborY="57851">
        <dgm:presLayoutVars>
          <dgm:chPref val="3"/>
        </dgm:presLayoutVars>
      </dgm:prSet>
      <dgm:spPr/>
      <dgm:t>
        <a:bodyPr/>
        <a:lstStyle/>
        <a:p>
          <a:endParaRPr lang="zh-CN" altLang="en-US"/>
        </a:p>
      </dgm:t>
    </dgm:pt>
    <dgm:pt modelId="{740C8B8B-97E9-4188-BAA4-20785ACA2603}" type="pres">
      <dgm:prSet presAssocID="{38142226-9A12-47D4-B528-EF20A32B2491}" presName="level3hierChild" presStyleCnt="0"/>
      <dgm:spPr/>
    </dgm:pt>
    <dgm:pt modelId="{04215E74-CFE5-4CAC-92C8-36C2D8F3275B}" type="pres">
      <dgm:prSet presAssocID="{40AC9627-2796-4D9E-AC82-19BDBE678D35}" presName="conn2-1" presStyleLbl="parChTrans1D2" presStyleIdx="1" presStyleCnt="2"/>
      <dgm:spPr/>
      <dgm:t>
        <a:bodyPr/>
        <a:lstStyle/>
        <a:p>
          <a:endParaRPr lang="zh-CN" altLang="en-US"/>
        </a:p>
      </dgm:t>
    </dgm:pt>
    <dgm:pt modelId="{80471728-4DD0-4BAE-B856-3D45C94004B1}" type="pres">
      <dgm:prSet presAssocID="{40AC9627-2796-4D9E-AC82-19BDBE678D35}" presName="connTx" presStyleLbl="parChTrans1D2" presStyleIdx="1" presStyleCnt="2"/>
      <dgm:spPr/>
      <dgm:t>
        <a:bodyPr/>
        <a:lstStyle/>
        <a:p>
          <a:endParaRPr lang="zh-CN" altLang="en-US"/>
        </a:p>
      </dgm:t>
    </dgm:pt>
    <dgm:pt modelId="{495C8DE5-BD57-45F4-ACAD-9D0C3DA7FD6A}" type="pres">
      <dgm:prSet presAssocID="{BFBE1AD0-8EF9-429D-B27E-D9214137A07F}" presName="root2" presStyleCnt="0"/>
      <dgm:spPr/>
    </dgm:pt>
    <dgm:pt modelId="{ACFC5010-2749-4447-8219-3B1F52A6E886}" type="pres">
      <dgm:prSet presAssocID="{BFBE1AD0-8EF9-429D-B27E-D9214137A07F}" presName="LevelTwoTextNode" presStyleLbl="node2" presStyleIdx="1" presStyleCnt="2" custScaleX="177272" custScaleY="78836" custLinFactY="24725" custLinFactNeighborX="-4433" custLinFactNeighborY="100000">
        <dgm:presLayoutVars>
          <dgm:chPref val="3"/>
        </dgm:presLayoutVars>
      </dgm:prSet>
      <dgm:spPr/>
      <dgm:t>
        <a:bodyPr/>
        <a:lstStyle/>
        <a:p>
          <a:endParaRPr lang="zh-CN" altLang="en-US"/>
        </a:p>
      </dgm:t>
    </dgm:pt>
    <dgm:pt modelId="{B231F317-2FD4-4771-B3AF-19973F263FD7}" type="pres">
      <dgm:prSet presAssocID="{BFBE1AD0-8EF9-429D-B27E-D9214137A07F}" presName="level3hierChild" presStyleCnt="0"/>
      <dgm:spPr/>
    </dgm:pt>
    <dgm:pt modelId="{A00E079C-86D2-46FF-908F-FAA31487742E}" type="pres">
      <dgm:prSet presAssocID="{A3A6CB2E-12BB-4081-9C90-EADD335871EE}" presName="conn2-1" presStyleLbl="parChTrans1D3" presStyleIdx="2" presStyleCnt="3"/>
      <dgm:spPr/>
      <dgm:t>
        <a:bodyPr/>
        <a:lstStyle/>
        <a:p>
          <a:endParaRPr lang="zh-CN" altLang="en-US"/>
        </a:p>
      </dgm:t>
    </dgm:pt>
    <dgm:pt modelId="{A70F6543-4924-4657-801A-373E5CF5BEE3}" type="pres">
      <dgm:prSet presAssocID="{A3A6CB2E-12BB-4081-9C90-EADD335871EE}" presName="connTx" presStyleLbl="parChTrans1D3" presStyleIdx="2" presStyleCnt="3"/>
      <dgm:spPr/>
      <dgm:t>
        <a:bodyPr/>
        <a:lstStyle/>
        <a:p>
          <a:endParaRPr lang="zh-CN" altLang="en-US"/>
        </a:p>
      </dgm:t>
    </dgm:pt>
    <dgm:pt modelId="{92DD2CEC-0C9E-4384-BCA1-7F45AAD20BFB}" type="pres">
      <dgm:prSet presAssocID="{2E2E2AC0-9B4F-4B72-BA26-4FD054AFF6DE}" presName="root2" presStyleCnt="0"/>
      <dgm:spPr/>
    </dgm:pt>
    <dgm:pt modelId="{252E2A7B-DE76-4B45-9C38-1D803AE228A8}" type="pres">
      <dgm:prSet presAssocID="{2E2E2AC0-9B4F-4B72-BA26-4FD054AFF6DE}" presName="LevelTwoTextNode" presStyleLbl="node3" presStyleIdx="2" presStyleCnt="3" custScaleX="160027" custScaleY="67239" custLinFactY="29887" custLinFactNeighborX="4959" custLinFactNeighborY="100000">
        <dgm:presLayoutVars>
          <dgm:chPref val="3"/>
        </dgm:presLayoutVars>
      </dgm:prSet>
      <dgm:spPr/>
      <dgm:t>
        <a:bodyPr/>
        <a:lstStyle/>
        <a:p>
          <a:endParaRPr lang="zh-CN" altLang="en-US"/>
        </a:p>
      </dgm:t>
    </dgm:pt>
    <dgm:pt modelId="{A52C387B-5863-4AB8-B1A5-F0D10095988F}" type="pres">
      <dgm:prSet presAssocID="{2E2E2AC0-9B4F-4B72-BA26-4FD054AFF6DE}" presName="level3hierChild" presStyleCnt="0"/>
      <dgm:spPr/>
    </dgm:pt>
  </dgm:ptLst>
  <dgm:cxnLst>
    <dgm:cxn modelId="{A93482EE-A693-4295-8C27-D327A71C6D0B}" type="presOf" srcId="{1E13EA4F-8C63-4187-A5D0-6948F12EE052}" destId="{16693BE0-4E5D-4DD5-971C-621F01451BA0}" srcOrd="1" destOrd="0" presId="urn:microsoft.com/office/officeart/2005/8/layout/hierarchy2"/>
    <dgm:cxn modelId="{7C12FBBE-719E-4955-AC5D-BFF31C0A5062}" type="presOf" srcId="{F121D06D-5AAF-47EA-ADAC-B3A03B3B4684}" destId="{E6B7B123-4C57-496C-9D95-62B0A13F34AC}" srcOrd="1" destOrd="0" presId="urn:microsoft.com/office/officeart/2005/8/layout/hierarchy2"/>
    <dgm:cxn modelId="{E59E9BF1-7864-4FCB-888B-26E5E3D8897A}" type="presOf" srcId="{2E2E2AC0-9B4F-4B72-BA26-4FD054AFF6DE}" destId="{252E2A7B-DE76-4B45-9C38-1D803AE228A8}" srcOrd="0" destOrd="0" presId="urn:microsoft.com/office/officeart/2005/8/layout/hierarchy2"/>
    <dgm:cxn modelId="{4DC80446-4F19-4E18-840D-0EA1430E0880}" type="presOf" srcId="{1E13EA4F-8C63-4187-A5D0-6948F12EE052}" destId="{A598EDD4-5B25-40EA-9F77-363DD4CB40C9}" srcOrd="0" destOrd="0" presId="urn:microsoft.com/office/officeart/2005/8/layout/hierarchy2"/>
    <dgm:cxn modelId="{20C915D7-EE30-40D8-980A-E94A09317F57}" type="presOf" srcId="{F121D06D-5AAF-47EA-ADAC-B3A03B3B4684}" destId="{80FA8494-C738-4A3A-AB21-504BA4F72D25}" srcOrd="0" destOrd="0" presId="urn:microsoft.com/office/officeart/2005/8/layout/hierarchy2"/>
    <dgm:cxn modelId="{A9B56E9C-450A-4B3E-971C-67DC91DF8C46}" srcId="{77863442-626A-452E-AAC8-6B2AE82C57EE}" destId="{E3286D7F-9CC5-41DD-BB39-2F63BE151641}" srcOrd="1" destOrd="0" parTransId="{E7316FC3-036C-424D-8F55-E4A7C4534F79}" sibTransId="{360E1575-2A51-4FF8-B735-F1E8385199B9}"/>
    <dgm:cxn modelId="{F561A9CB-BF13-4CD6-9D41-815F7941E66C}" type="presOf" srcId="{40AC9627-2796-4D9E-AC82-19BDBE678D35}" destId="{04215E74-CFE5-4CAC-92C8-36C2D8F3275B}" srcOrd="0" destOrd="0" presId="urn:microsoft.com/office/officeart/2005/8/layout/hierarchy2"/>
    <dgm:cxn modelId="{9E613D73-2A34-460B-B20E-42F3AF4D6DAF}" type="presOf" srcId="{E7316FC3-036C-424D-8F55-E4A7C4534F79}" destId="{A5B3EC82-BEB3-4573-93EA-9DDC481173E7}" srcOrd="0" destOrd="0" presId="urn:microsoft.com/office/officeart/2005/8/layout/hierarchy2"/>
    <dgm:cxn modelId="{318A840F-8F1C-4556-8F7F-9E7DA788320D}" srcId="{BFBE1AD0-8EF9-429D-B27E-D9214137A07F}" destId="{2E2E2AC0-9B4F-4B72-BA26-4FD054AFF6DE}" srcOrd="0" destOrd="0" parTransId="{A3A6CB2E-12BB-4081-9C90-EADD335871EE}" sibTransId="{286101FB-4492-4E06-9915-4728EB230129}"/>
    <dgm:cxn modelId="{6B87A696-4AB5-4FA2-8D70-5131D1E0205B}" type="presOf" srcId="{B0316FA6-637A-4521-BAB0-B1ABEF21FF43}" destId="{71208234-FC95-4481-8388-1799A1AF409C}" srcOrd="1" destOrd="0" presId="urn:microsoft.com/office/officeart/2005/8/layout/hierarchy2"/>
    <dgm:cxn modelId="{AD4E2757-CC66-49A2-8DF5-419BDA1E3435}" type="presOf" srcId="{6E8CE343-4D9B-4FF2-8C62-44A4E453FB66}" destId="{B1B349FA-7A0B-4C99-9CEB-0E796A2B6251}" srcOrd="0" destOrd="0" presId="urn:microsoft.com/office/officeart/2005/8/layout/hierarchy2"/>
    <dgm:cxn modelId="{9C0C3A34-5C59-426F-AFCD-F1060E9B47C0}" type="presOf" srcId="{3B68748A-CAA7-4D00-BF9A-B4530EB20F6C}" destId="{C48FDDF4-9438-4173-ACAC-401A04EC24C6}" srcOrd="0" destOrd="0" presId="urn:microsoft.com/office/officeart/2005/8/layout/hierarchy2"/>
    <dgm:cxn modelId="{4E7AA435-E5F3-458E-9298-2A17ABFE2C70}" type="presOf" srcId="{CF0C52AA-64CB-4173-8B3C-5D5A77855BC4}" destId="{6CA340E3-943D-416D-9046-0A8014C6577B}" srcOrd="0" destOrd="0" presId="urn:microsoft.com/office/officeart/2005/8/layout/hierarchy2"/>
    <dgm:cxn modelId="{C2D7E64D-9B1C-4078-80D6-3D963942555C}" type="presOf" srcId="{C908E50C-6FBB-4A56-88FD-3563407DAD28}" destId="{57A1E458-76B3-418C-8663-DD39D3E69FD4}" srcOrd="0" destOrd="0" presId="urn:microsoft.com/office/officeart/2005/8/layout/hierarchy2"/>
    <dgm:cxn modelId="{81306FFA-AE08-45D5-9B55-9CD06BA2049E}" type="presOf" srcId="{A3A6CB2E-12BB-4081-9C90-EADD335871EE}" destId="{A00E079C-86D2-46FF-908F-FAA31487742E}" srcOrd="0" destOrd="0" presId="urn:microsoft.com/office/officeart/2005/8/layout/hierarchy2"/>
    <dgm:cxn modelId="{CD4887DB-EE5E-46D0-8284-6ED04982AFF6}" type="presOf" srcId="{BD4CAC87-6094-43F3-A27C-406EBBF452EA}" destId="{7671C300-F659-481B-8574-8BB24F2DBC59}" srcOrd="0" destOrd="0" presId="urn:microsoft.com/office/officeart/2005/8/layout/hierarchy2"/>
    <dgm:cxn modelId="{B0633C8B-F221-4EE1-9239-2EB0AB7F9C8E}" type="presOf" srcId="{BFBE1AD0-8EF9-429D-B27E-D9214137A07F}" destId="{ACFC5010-2749-4447-8219-3B1F52A6E886}" srcOrd="0" destOrd="0" presId="urn:microsoft.com/office/officeart/2005/8/layout/hierarchy2"/>
    <dgm:cxn modelId="{62CD3B87-6068-4B08-961C-2FD5F7E48BA0}" srcId="{77863442-626A-452E-AAC8-6B2AE82C57EE}" destId="{4E3EF0C7-1082-4894-8063-DC6C92BFBAAF}" srcOrd="0" destOrd="0" parTransId="{6E8CE343-4D9B-4FF2-8C62-44A4E453FB66}" sibTransId="{2D54F552-D24E-4868-A295-D88CE0F4F7A6}"/>
    <dgm:cxn modelId="{3947298D-8F69-4BFA-ABD1-296817312FA9}" type="presOf" srcId="{38142226-9A12-47D4-B528-EF20A32B2491}" destId="{6932A2CF-7D02-4A70-A641-EBD7294BEF62}" srcOrd="0" destOrd="0" presId="urn:microsoft.com/office/officeart/2005/8/layout/hierarchy2"/>
    <dgm:cxn modelId="{FD6FBF2D-EF01-4773-A261-FA8D6D941060}" srcId="{807E2CD0-CC1E-4ED6-AB5B-4592DAB75580}" destId="{6DFFEBD4-2DF7-4F77-9FFF-F48990CFCFB7}" srcOrd="0" destOrd="0" parTransId="{62D89BE3-5C8F-4C38-88B3-DF3F1942F666}" sibTransId="{6FA4C507-3B56-4DC9-9690-8943DDFDB0BD}"/>
    <dgm:cxn modelId="{90C87285-0595-45F4-82CD-9CF286C8BB9B}" type="presOf" srcId="{4E3EF0C7-1082-4894-8063-DC6C92BFBAAF}" destId="{01E14487-CF1F-4494-91F7-4379CF22C3C0}" srcOrd="0" destOrd="0" presId="urn:microsoft.com/office/officeart/2005/8/layout/hierarchy2"/>
    <dgm:cxn modelId="{32039FD7-2D2F-4C1C-B33C-5E69A5E61995}" type="presOf" srcId="{3B68748A-CAA7-4D00-BF9A-B4530EB20F6C}" destId="{7469CD46-93FF-46A9-8668-80DDD8DF81E2}" srcOrd="1" destOrd="0" presId="urn:microsoft.com/office/officeart/2005/8/layout/hierarchy2"/>
    <dgm:cxn modelId="{CDF12E68-7EAE-4A63-9F25-784B016AA55A}" type="presOf" srcId="{77863442-626A-452E-AAC8-6B2AE82C57EE}" destId="{B16EA3B2-6179-4A26-ABF9-C92025BCC982}" srcOrd="0" destOrd="0" presId="urn:microsoft.com/office/officeart/2005/8/layout/hierarchy2"/>
    <dgm:cxn modelId="{2A6D9980-B5A2-4877-892C-0AE5754DF89C}" srcId="{CF0C52AA-64CB-4173-8B3C-5D5A77855BC4}" destId="{5BE944B8-9574-4EF0-86CF-583772D30977}" srcOrd="0" destOrd="0" parTransId="{1E13EA4F-8C63-4187-A5D0-6948F12EE052}" sibTransId="{C2E7060B-7936-437D-BD68-78CCE0E7B2DC}"/>
    <dgm:cxn modelId="{F75FD72B-1308-42C8-8F8A-E5D155E134DE}" srcId="{C908E50C-6FBB-4A56-88FD-3563407DAD28}" destId="{CF0C52AA-64CB-4173-8B3C-5D5A77855BC4}" srcOrd="1" destOrd="0" parTransId="{BD4CAC87-6094-43F3-A27C-406EBBF452EA}" sibTransId="{6A5926DE-E7E0-476A-99D1-6CCB017124D7}"/>
    <dgm:cxn modelId="{2A5570DB-83DE-42C6-B705-815D88D27047}" type="presOf" srcId="{E3286D7F-9CC5-41DD-BB39-2F63BE151641}" destId="{BB8E9E15-C760-4893-857B-99CF918F6E87}" srcOrd="0" destOrd="0" presId="urn:microsoft.com/office/officeart/2005/8/layout/hierarchy2"/>
    <dgm:cxn modelId="{C2BEF58F-9A27-4AEE-ABFB-B5DE7F25D463}" type="presOf" srcId="{5BE944B8-9574-4EF0-86CF-583772D30977}" destId="{719644AB-569E-4654-986E-225F07F1D066}" srcOrd="0" destOrd="0" presId="urn:microsoft.com/office/officeart/2005/8/layout/hierarchy2"/>
    <dgm:cxn modelId="{345A2A6D-12DD-4978-8EA2-9CC530CCCEDA}" type="presOf" srcId="{BD4CAC87-6094-43F3-A27C-406EBBF452EA}" destId="{A12903BF-AA9E-4AF5-B90D-92F958DC8690}" srcOrd="1" destOrd="0" presId="urn:microsoft.com/office/officeart/2005/8/layout/hierarchy2"/>
    <dgm:cxn modelId="{073E01F6-0E4F-4433-9076-B347ECA5C550}" type="presOf" srcId="{6DFFEBD4-2DF7-4F77-9FFF-F48990CFCFB7}" destId="{41980099-DBF1-4197-ACC5-9A47D86FBBB3}" srcOrd="0" destOrd="0" presId="urn:microsoft.com/office/officeart/2005/8/layout/hierarchy2"/>
    <dgm:cxn modelId="{4113DD70-47B0-4B89-B4DB-CAB9C1C427E8}" type="presOf" srcId="{B0316FA6-637A-4521-BAB0-B1ABEF21FF43}" destId="{38EF87ED-8143-4F6F-9E48-B224247878E9}" srcOrd="0" destOrd="0" presId="urn:microsoft.com/office/officeart/2005/8/layout/hierarchy2"/>
    <dgm:cxn modelId="{24374441-5F89-46CE-BE6B-32C347774C6E}" type="presOf" srcId="{6E8CE343-4D9B-4FF2-8C62-44A4E453FB66}" destId="{8FBF9C22-3FA7-4531-904C-837E8CB3D0E4}" srcOrd="1" destOrd="0" presId="urn:microsoft.com/office/officeart/2005/8/layout/hierarchy2"/>
    <dgm:cxn modelId="{35F793F7-6DD0-4E30-98B6-DC3A567ECC3D}" type="presOf" srcId="{A3A6CB2E-12BB-4081-9C90-EADD335871EE}" destId="{A70F6543-4924-4657-801A-373E5CF5BEE3}" srcOrd="1" destOrd="0" presId="urn:microsoft.com/office/officeart/2005/8/layout/hierarchy2"/>
    <dgm:cxn modelId="{64E289E7-2C7C-4DEF-A562-FD830F5B1717}" srcId="{6DFFEBD4-2DF7-4F77-9FFF-F48990CFCFB7}" destId="{BFBE1AD0-8EF9-429D-B27E-D9214137A07F}" srcOrd="1" destOrd="0" parTransId="{40AC9627-2796-4D9E-AC82-19BDBE678D35}" sibTransId="{5740CC7B-C6CC-4C17-825B-A1B81B8142B4}"/>
    <dgm:cxn modelId="{2788CBDE-3FDA-41E9-832D-3389EB1EFF74}" srcId="{C908E50C-6FBB-4A56-88FD-3563407DAD28}" destId="{77863442-626A-452E-AAC8-6B2AE82C57EE}" srcOrd="0" destOrd="0" parTransId="{3B68748A-CAA7-4D00-BF9A-B4530EB20F6C}" sibTransId="{586B2E66-34EB-4540-8A6A-337AAF0F74B0}"/>
    <dgm:cxn modelId="{C426DD76-CEE8-4808-8F85-607E9801C242}" type="presOf" srcId="{E7316FC3-036C-424D-8F55-E4A7C4534F79}" destId="{F058BF47-D3E3-4C93-8A2E-5525019C48C8}" srcOrd="1" destOrd="0" presId="urn:microsoft.com/office/officeart/2005/8/layout/hierarchy2"/>
    <dgm:cxn modelId="{C220D56A-E905-4DAB-8A8A-455ECAE4C715}" srcId="{CF0C52AA-64CB-4173-8B3C-5D5A77855BC4}" destId="{38142226-9A12-47D4-B528-EF20A32B2491}" srcOrd="1" destOrd="0" parTransId="{F121D06D-5AAF-47EA-ADAC-B3A03B3B4684}" sibTransId="{CF2739C8-2D7B-4A65-9E58-534CFA1493DB}"/>
    <dgm:cxn modelId="{C37CDC7A-7C7C-488D-AFE7-C41631C041A9}" type="presOf" srcId="{40AC9627-2796-4D9E-AC82-19BDBE678D35}" destId="{80471728-4DD0-4BAE-B856-3D45C94004B1}" srcOrd="1" destOrd="0" presId="urn:microsoft.com/office/officeart/2005/8/layout/hierarchy2"/>
    <dgm:cxn modelId="{98F70BE3-197A-43E2-9227-C0F5D861C94B}" srcId="{6DFFEBD4-2DF7-4F77-9FFF-F48990CFCFB7}" destId="{C908E50C-6FBB-4A56-88FD-3563407DAD28}" srcOrd="0" destOrd="0" parTransId="{B0316FA6-637A-4521-BAB0-B1ABEF21FF43}" sibTransId="{7F0C6B8F-0CFA-4070-9F71-DEC6165DA9D6}"/>
    <dgm:cxn modelId="{EA8E3490-0E5B-426B-90AE-78EDF87C3D82}" type="presOf" srcId="{807E2CD0-CC1E-4ED6-AB5B-4592DAB75580}" destId="{4F74D1C1-99A1-4513-BCB0-715092F06C32}" srcOrd="0" destOrd="0" presId="urn:microsoft.com/office/officeart/2005/8/layout/hierarchy2"/>
    <dgm:cxn modelId="{500AC112-99E4-40BA-9BFC-22BB89275D59}" type="presParOf" srcId="{4F74D1C1-99A1-4513-BCB0-715092F06C32}" destId="{7C46704F-1108-46D1-8DD1-8B7964C40AB4}" srcOrd="0" destOrd="0" presId="urn:microsoft.com/office/officeart/2005/8/layout/hierarchy2"/>
    <dgm:cxn modelId="{05B543CA-7909-4DE1-A0E5-91EF9F0D0C49}" type="presParOf" srcId="{7C46704F-1108-46D1-8DD1-8B7964C40AB4}" destId="{41980099-DBF1-4197-ACC5-9A47D86FBBB3}" srcOrd="0" destOrd="0" presId="urn:microsoft.com/office/officeart/2005/8/layout/hierarchy2"/>
    <dgm:cxn modelId="{B5CF440F-DDE9-4465-9F90-24F60809D5BB}" type="presParOf" srcId="{7C46704F-1108-46D1-8DD1-8B7964C40AB4}" destId="{7DF3768B-FBD5-4546-8754-B319C0E2248C}" srcOrd="1" destOrd="0" presId="urn:microsoft.com/office/officeart/2005/8/layout/hierarchy2"/>
    <dgm:cxn modelId="{4D32BA96-1F96-4681-BD96-C28E728CA5C4}" type="presParOf" srcId="{7DF3768B-FBD5-4546-8754-B319C0E2248C}" destId="{38EF87ED-8143-4F6F-9E48-B224247878E9}" srcOrd="0" destOrd="0" presId="urn:microsoft.com/office/officeart/2005/8/layout/hierarchy2"/>
    <dgm:cxn modelId="{DAE82CFC-6C30-49E8-B2B8-B0261BF2508E}" type="presParOf" srcId="{38EF87ED-8143-4F6F-9E48-B224247878E9}" destId="{71208234-FC95-4481-8388-1799A1AF409C}" srcOrd="0" destOrd="0" presId="urn:microsoft.com/office/officeart/2005/8/layout/hierarchy2"/>
    <dgm:cxn modelId="{DF193842-FF15-4986-A876-C0AC35EA9F1A}" type="presParOf" srcId="{7DF3768B-FBD5-4546-8754-B319C0E2248C}" destId="{2A496D88-1E6E-4254-B558-7EB464519F79}" srcOrd="1" destOrd="0" presId="urn:microsoft.com/office/officeart/2005/8/layout/hierarchy2"/>
    <dgm:cxn modelId="{EA35BB22-4EA2-4FCA-A7ED-D9579E2BC474}" type="presParOf" srcId="{2A496D88-1E6E-4254-B558-7EB464519F79}" destId="{57A1E458-76B3-418C-8663-DD39D3E69FD4}" srcOrd="0" destOrd="0" presId="urn:microsoft.com/office/officeart/2005/8/layout/hierarchy2"/>
    <dgm:cxn modelId="{13D8748C-C441-4FDA-B94D-1B2C574D4751}" type="presParOf" srcId="{2A496D88-1E6E-4254-B558-7EB464519F79}" destId="{10A32648-EDDF-4EC6-A049-9C15DB3E64BC}" srcOrd="1" destOrd="0" presId="urn:microsoft.com/office/officeart/2005/8/layout/hierarchy2"/>
    <dgm:cxn modelId="{7CF65420-0DF1-4796-99B0-FFA1C03ECCAD}" type="presParOf" srcId="{10A32648-EDDF-4EC6-A049-9C15DB3E64BC}" destId="{C48FDDF4-9438-4173-ACAC-401A04EC24C6}" srcOrd="0" destOrd="0" presId="urn:microsoft.com/office/officeart/2005/8/layout/hierarchy2"/>
    <dgm:cxn modelId="{C3423B28-2BDB-4C1D-801B-FF8CD17F5A63}" type="presParOf" srcId="{C48FDDF4-9438-4173-ACAC-401A04EC24C6}" destId="{7469CD46-93FF-46A9-8668-80DDD8DF81E2}" srcOrd="0" destOrd="0" presId="urn:microsoft.com/office/officeart/2005/8/layout/hierarchy2"/>
    <dgm:cxn modelId="{FAA0D521-59A1-440B-8D00-B500BBBBC66D}" type="presParOf" srcId="{10A32648-EDDF-4EC6-A049-9C15DB3E64BC}" destId="{893DCBB1-A606-477A-8768-116AFCA67985}" srcOrd="1" destOrd="0" presId="urn:microsoft.com/office/officeart/2005/8/layout/hierarchy2"/>
    <dgm:cxn modelId="{4426CBE9-E1B4-49CD-AACA-178B4AD8AF13}" type="presParOf" srcId="{893DCBB1-A606-477A-8768-116AFCA67985}" destId="{B16EA3B2-6179-4A26-ABF9-C92025BCC982}" srcOrd="0" destOrd="0" presId="urn:microsoft.com/office/officeart/2005/8/layout/hierarchy2"/>
    <dgm:cxn modelId="{08D000DB-02B4-4F91-A6BC-DAECC86D129D}" type="presParOf" srcId="{893DCBB1-A606-477A-8768-116AFCA67985}" destId="{B4FFD1F2-B051-4072-93DA-68DADBB43042}" srcOrd="1" destOrd="0" presId="urn:microsoft.com/office/officeart/2005/8/layout/hierarchy2"/>
    <dgm:cxn modelId="{46C1E0D0-EAC5-4406-A19D-BFF5CC33A1BB}" type="presParOf" srcId="{B4FFD1F2-B051-4072-93DA-68DADBB43042}" destId="{B1B349FA-7A0B-4C99-9CEB-0E796A2B6251}" srcOrd="0" destOrd="0" presId="urn:microsoft.com/office/officeart/2005/8/layout/hierarchy2"/>
    <dgm:cxn modelId="{04239AE0-C152-434E-947A-37B70260085F}" type="presParOf" srcId="{B1B349FA-7A0B-4C99-9CEB-0E796A2B6251}" destId="{8FBF9C22-3FA7-4531-904C-837E8CB3D0E4}" srcOrd="0" destOrd="0" presId="urn:microsoft.com/office/officeart/2005/8/layout/hierarchy2"/>
    <dgm:cxn modelId="{24D52A3A-78DF-49B7-8A5A-42E8FF20B3AD}" type="presParOf" srcId="{B4FFD1F2-B051-4072-93DA-68DADBB43042}" destId="{5C503AD1-A736-4969-A5C9-66E150D8A149}" srcOrd="1" destOrd="0" presId="urn:microsoft.com/office/officeart/2005/8/layout/hierarchy2"/>
    <dgm:cxn modelId="{76A3AE84-2BCD-4D6D-AB40-DD1A8ACB3C12}" type="presParOf" srcId="{5C503AD1-A736-4969-A5C9-66E150D8A149}" destId="{01E14487-CF1F-4494-91F7-4379CF22C3C0}" srcOrd="0" destOrd="0" presId="urn:microsoft.com/office/officeart/2005/8/layout/hierarchy2"/>
    <dgm:cxn modelId="{DEDDE31F-3254-48A2-BD05-D3EE9B6A106A}" type="presParOf" srcId="{5C503AD1-A736-4969-A5C9-66E150D8A149}" destId="{F030CF7B-1F30-4DBA-9A2B-87B62A4527EB}" srcOrd="1" destOrd="0" presId="urn:microsoft.com/office/officeart/2005/8/layout/hierarchy2"/>
    <dgm:cxn modelId="{80E7ADB7-78EE-4F15-A7C0-1EF98BFFBC0F}" type="presParOf" srcId="{B4FFD1F2-B051-4072-93DA-68DADBB43042}" destId="{A5B3EC82-BEB3-4573-93EA-9DDC481173E7}" srcOrd="2" destOrd="0" presId="urn:microsoft.com/office/officeart/2005/8/layout/hierarchy2"/>
    <dgm:cxn modelId="{4434094A-6C59-47E4-948E-6056C0D8B638}" type="presParOf" srcId="{A5B3EC82-BEB3-4573-93EA-9DDC481173E7}" destId="{F058BF47-D3E3-4C93-8A2E-5525019C48C8}" srcOrd="0" destOrd="0" presId="urn:microsoft.com/office/officeart/2005/8/layout/hierarchy2"/>
    <dgm:cxn modelId="{BD63A6FC-511A-4493-97D8-2229BB32A11A}" type="presParOf" srcId="{B4FFD1F2-B051-4072-93DA-68DADBB43042}" destId="{E538626F-EEF1-405C-A7A8-BA88C0E05386}" srcOrd="3" destOrd="0" presId="urn:microsoft.com/office/officeart/2005/8/layout/hierarchy2"/>
    <dgm:cxn modelId="{60968290-1736-49F3-9BD9-A66D02F75F47}" type="presParOf" srcId="{E538626F-EEF1-405C-A7A8-BA88C0E05386}" destId="{BB8E9E15-C760-4893-857B-99CF918F6E87}" srcOrd="0" destOrd="0" presId="urn:microsoft.com/office/officeart/2005/8/layout/hierarchy2"/>
    <dgm:cxn modelId="{48275B60-1F2E-4CF4-9552-FD804E64B749}" type="presParOf" srcId="{E538626F-EEF1-405C-A7A8-BA88C0E05386}" destId="{ACB7FC90-797A-4B87-A05D-521270C185D2}" srcOrd="1" destOrd="0" presId="urn:microsoft.com/office/officeart/2005/8/layout/hierarchy2"/>
    <dgm:cxn modelId="{292E6ABE-1F14-4840-8108-80F2DB2D7731}" type="presParOf" srcId="{10A32648-EDDF-4EC6-A049-9C15DB3E64BC}" destId="{7671C300-F659-481B-8574-8BB24F2DBC59}" srcOrd="2" destOrd="0" presId="urn:microsoft.com/office/officeart/2005/8/layout/hierarchy2"/>
    <dgm:cxn modelId="{B46DAACB-69A8-4804-9FE8-5D468F2D78C7}" type="presParOf" srcId="{7671C300-F659-481B-8574-8BB24F2DBC59}" destId="{A12903BF-AA9E-4AF5-B90D-92F958DC8690}" srcOrd="0" destOrd="0" presId="urn:microsoft.com/office/officeart/2005/8/layout/hierarchy2"/>
    <dgm:cxn modelId="{94599BFD-03B8-4861-B5F5-DC8C236AD84E}" type="presParOf" srcId="{10A32648-EDDF-4EC6-A049-9C15DB3E64BC}" destId="{3A0A4AF0-59D0-4464-A923-4A9C655404FC}" srcOrd="3" destOrd="0" presId="urn:microsoft.com/office/officeart/2005/8/layout/hierarchy2"/>
    <dgm:cxn modelId="{F291C258-1EF3-4947-9196-6C471844D192}" type="presParOf" srcId="{3A0A4AF0-59D0-4464-A923-4A9C655404FC}" destId="{6CA340E3-943D-416D-9046-0A8014C6577B}" srcOrd="0" destOrd="0" presId="urn:microsoft.com/office/officeart/2005/8/layout/hierarchy2"/>
    <dgm:cxn modelId="{741C6CCD-DA8C-4E5B-91B9-3D4E5C61D73A}" type="presParOf" srcId="{3A0A4AF0-59D0-4464-A923-4A9C655404FC}" destId="{F9E12D98-A9D1-4507-8366-31B69CC51953}" srcOrd="1" destOrd="0" presId="urn:microsoft.com/office/officeart/2005/8/layout/hierarchy2"/>
    <dgm:cxn modelId="{A72C7DB5-980E-4BC9-A183-7602DB8A207B}" type="presParOf" srcId="{F9E12D98-A9D1-4507-8366-31B69CC51953}" destId="{A598EDD4-5B25-40EA-9F77-363DD4CB40C9}" srcOrd="0" destOrd="0" presId="urn:microsoft.com/office/officeart/2005/8/layout/hierarchy2"/>
    <dgm:cxn modelId="{0FA0A55A-2823-4A62-AE9C-4790A58C93E5}" type="presParOf" srcId="{A598EDD4-5B25-40EA-9F77-363DD4CB40C9}" destId="{16693BE0-4E5D-4DD5-971C-621F01451BA0}" srcOrd="0" destOrd="0" presId="urn:microsoft.com/office/officeart/2005/8/layout/hierarchy2"/>
    <dgm:cxn modelId="{9E64F7EC-780F-4EDA-98DE-8F1D5CCF30B4}" type="presParOf" srcId="{F9E12D98-A9D1-4507-8366-31B69CC51953}" destId="{CB1C3BAF-F6B3-4CCC-8EBC-49CB79160086}" srcOrd="1" destOrd="0" presId="urn:microsoft.com/office/officeart/2005/8/layout/hierarchy2"/>
    <dgm:cxn modelId="{81D257E5-7F8A-4459-8FC0-D3A556FA0427}" type="presParOf" srcId="{CB1C3BAF-F6B3-4CCC-8EBC-49CB79160086}" destId="{719644AB-569E-4654-986E-225F07F1D066}" srcOrd="0" destOrd="0" presId="urn:microsoft.com/office/officeart/2005/8/layout/hierarchy2"/>
    <dgm:cxn modelId="{34B01AA2-9114-41E2-A2A3-B0BAD6681019}" type="presParOf" srcId="{CB1C3BAF-F6B3-4CCC-8EBC-49CB79160086}" destId="{DE1FB436-06DE-49E2-AD00-77636ECA1A73}" srcOrd="1" destOrd="0" presId="urn:microsoft.com/office/officeart/2005/8/layout/hierarchy2"/>
    <dgm:cxn modelId="{63BAA1D5-75B9-4781-AC78-C99A8B0CBD89}" type="presParOf" srcId="{F9E12D98-A9D1-4507-8366-31B69CC51953}" destId="{80FA8494-C738-4A3A-AB21-504BA4F72D25}" srcOrd="2" destOrd="0" presId="urn:microsoft.com/office/officeart/2005/8/layout/hierarchy2"/>
    <dgm:cxn modelId="{557E52E9-7365-46A3-B980-DF2EDBCC4579}" type="presParOf" srcId="{80FA8494-C738-4A3A-AB21-504BA4F72D25}" destId="{E6B7B123-4C57-496C-9D95-62B0A13F34AC}" srcOrd="0" destOrd="0" presId="urn:microsoft.com/office/officeart/2005/8/layout/hierarchy2"/>
    <dgm:cxn modelId="{B36348C1-03D4-4A71-B4F5-4D62589164C3}" type="presParOf" srcId="{F9E12D98-A9D1-4507-8366-31B69CC51953}" destId="{D37D6D2E-C9FB-4566-AAE8-DE16AFC07AA0}" srcOrd="3" destOrd="0" presId="urn:microsoft.com/office/officeart/2005/8/layout/hierarchy2"/>
    <dgm:cxn modelId="{7D26B3B0-F748-4EBA-8F93-60B0B425736D}" type="presParOf" srcId="{D37D6D2E-C9FB-4566-AAE8-DE16AFC07AA0}" destId="{6932A2CF-7D02-4A70-A641-EBD7294BEF62}" srcOrd="0" destOrd="0" presId="urn:microsoft.com/office/officeart/2005/8/layout/hierarchy2"/>
    <dgm:cxn modelId="{C2B54E76-0711-46B5-896E-61CCE56695EE}" type="presParOf" srcId="{D37D6D2E-C9FB-4566-AAE8-DE16AFC07AA0}" destId="{740C8B8B-97E9-4188-BAA4-20785ACA2603}" srcOrd="1" destOrd="0" presId="urn:microsoft.com/office/officeart/2005/8/layout/hierarchy2"/>
    <dgm:cxn modelId="{B277DA7E-1BA9-4B0A-BE01-0F2FBDB99806}" type="presParOf" srcId="{7DF3768B-FBD5-4546-8754-B319C0E2248C}" destId="{04215E74-CFE5-4CAC-92C8-36C2D8F3275B}" srcOrd="2" destOrd="0" presId="urn:microsoft.com/office/officeart/2005/8/layout/hierarchy2"/>
    <dgm:cxn modelId="{A46DB95B-8347-4AA6-A05C-B1E5978C3A21}" type="presParOf" srcId="{04215E74-CFE5-4CAC-92C8-36C2D8F3275B}" destId="{80471728-4DD0-4BAE-B856-3D45C94004B1}" srcOrd="0" destOrd="0" presId="urn:microsoft.com/office/officeart/2005/8/layout/hierarchy2"/>
    <dgm:cxn modelId="{7DDF347D-3E6B-4FF3-9A1C-59B650E55C65}" type="presParOf" srcId="{7DF3768B-FBD5-4546-8754-B319C0E2248C}" destId="{495C8DE5-BD57-45F4-ACAD-9D0C3DA7FD6A}" srcOrd="3" destOrd="0" presId="urn:microsoft.com/office/officeart/2005/8/layout/hierarchy2"/>
    <dgm:cxn modelId="{9D0724C3-D8F4-4599-82CB-B461725E90FE}" type="presParOf" srcId="{495C8DE5-BD57-45F4-ACAD-9D0C3DA7FD6A}" destId="{ACFC5010-2749-4447-8219-3B1F52A6E886}" srcOrd="0" destOrd="0" presId="urn:microsoft.com/office/officeart/2005/8/layout/hierarchy2"/>
    <dgm:cxn modelId="{96E38333-02A3-47EF-9C61-C41551F3F36A}" type="presParOf" srcId="{495C8DE5-BD57-45F4-ACAD-9D0C3DA7FD6A}" destId="{B231F317-2FD4-4771-B3AF-19973F263FD7}" srcOrd="1" destOrd="0" presId="urn:microsoft.com/office/officeart/2005/8/layout/hierarchy2"/>
    <dgm:cxn modelId="{FD3ABF58-74D0-40FA-B17E-DC5149D271C5}" type="presParOf" srcId="{B231F317-2FD4-4771-B3AF-19973F263FD7}" destId="{A00E079C-86D2-46FF-908F-FAA31487742E}" srcOrd="0" destOrd="0" presId="urn:microsoft.com/office/officeart/2005/8/layout/hierarchy2"/>
    <dgm:cxn modelId="{57ED8E4D-6972-498A-A6E7-029A7038E72B}" type="presParOf" srcId="{A00E079C-86D2-46FF-908F-FAA31487742E}" destId="{A70F6543-4924-4657-801A-373E5CF5BEE3}" srcOrd="0" destOrd="0" presId="urn:microsoft.com/office/officeart/2005/8/layout/hierarchy2"/>
    <dgm:cxn modelId="{6E65852E-DB0B-445C-8A33-35433BBFB388}" type="presParOf" srcId="{B231F317-2FD4-4771-B3AF-19973F263FD7}" destId="{92DD2CEC-0C9E-4384-BCA1-7F45AAD20BFB}" srcOrd="1" destOrd="0" presId="urn:microsoft.com/office/officeart/2005/8/layout/hierarchy2"/>
    <dgm:cxn modelId="{9BBABEA8-A75D-4D33-9895-E00F1604364E}" type="presParOf" srcId="{92DD2CEC-0C9E-4384-BCA1-7F45AAD20BFB}" destId="{252E2A7B-DE76-4B45-9C38-1D803AE228A8}" srcOrd="0" destOrd="0" presId="urn:microsoft.com/office/officeart/2005/8/layout/hierarchy2"/>
    <dgm:cxn modelId="{47D94444-E801-41E0-8FF8-1607BFC34D3A}" type="presParOf" srcId="{92DD2CEC-0C9E-4384-BCA1-7F45AAD20BFB}" destId="{A52C387B-5863-4AB8-B1A5-F0D10095988F}" srcOrd="1" destOrd="0" presId="urn:microsoft.com/office/officeart/2005/8/layout/hierarchy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C27FB52-9E32-4D2B-9E23-84D41DBC0157}" type="doc">
      <dgm:prSet loTypeId="urn:microsoft.com/office/officeart/2005/8/layout/cycle4" loCatId="matrix" qsTypeId="urn:microsoft.com/office/officeart/2005/8/quickstyle/simple1#4" qsCatId="simple" csTypeId="urn:microsoft.com/office/officeart/2005/8/colors/accent1_2#4" csCatId="accent1" phldr="1"/>
      <dgm:spPr/>
      <dgm:t>
        <a:bodyPr/>
        <a:lstStyle/>
        <a:p>
          <a:endParaRPr lang="zh-CN" altLang="en-US"/>
        </a:p>
      </dgm:t>
    </dgm:pt>
    <dgm:pt modelId="{191A69EC-957B-4704-8B4C-80CC2F1C57BB}">
      <dgm:prSet phldrT="[文本]" custT="1"/>
      <dgm:spPr>
        <a:solidFill>
          <a:srgbClr val="D3FB83"/>
        </a:solidFill>
      </dgm:spPr>
      <dgm:t>
        <a:bodyPr/>
        <a:lstStyle/>
        <a:p>
          <a:r>
            <a:rPr lang="zh-CN" altLang="en-US" sz="2000" b="1" dirty="0" smtClean="0">
              <a:solidFill>
                <a:schemeClr val="tx1"/>
              </a:solidFill>
              <a:latin typeface="华文楷体" pitchFamily="2" charset="-122"/>
              <a:ea typeface="华文楷体" pitchFamily="2" charset="-122"/>
            </a:rPr>
            <a:t>网上银行</a:t>
          </a:r>
          <a:endParaRPr lang="zh-CN" altLang="en-US" sz="2000" b="1" dirty="0">
            <a:solidFill>
              <a:schemeClr val="tx1"/>
            </a:solidFill>
            <a:latin typeface="华文楷体" pitchFamily="2" charset="-122"/>
            <a:ea typeface="华文楷体" pitchFamily="2" charset="-122"/>
          </a:endParaRPr>
        </a:p>
      </dgm:t>
    </dgm:pt>
    <dgm:pt modelId="{BE8A0C8C-A17A-4A97-B896-AD90F5305E93}" type="parTrans" cxnId="{E22C6053-7E00-4DF7-ABF2-3F9DE7618D75}">
      <dgm:prSet/>
      <dgm:spPr/>
      <dgm:t>
        <a:bodyPr/>
        <a:lstStyle/>
        <a:p>
          <a:endParaRPr lang="zh-CN" altLang="en-US"/>
        </a:p>
      </dgm:t>
    </dgm:pt>
    <dgm:pt modelId="{7C6ACF71-9B6D-4F98-8045-13372F3A1412}" type="sibTrans" cxnId="{E22C6053-7E00-4DF7-ABF2-3F9DE7618D75}">
      <dgm:prSet/>
      <dgm:spPr/>
      <dgm:t>
        <a:bodyPr/>
        <a:lstStyle/>
        <a:p>
          <a:endParaRPr lang="zh-CN" altLang="en-US"/>
        </a:p>
      </dgm:t>
    </dgm:pt>
    <dgm:pt modelId="{532C1F7E-1990-4C36-AE45-174C3B158746}">
      <dgm:prSet phldrT="[文本]" custT="1"/>
      <dgm:spPr/>
      <dgm:t>
        <a:bodyPr/>
        <a:lstStyle/>
        <a:p>
          <a:r>
            <a:rPr lang="zh-CN" altLang="en-US" sz="1600" b="1" dirty="0" smtClean="0">
              <a:solidFill>
                <a:schemeClr val="dk1">
                  <a:lumMod val="100000"/>
                </a:schemeClr>
              </a:solidFill>
              <a:latin typeface="华文楷体" pitchFamily="2" charset="-122"/>
              <a:ea typeface="华文楷体" pitchFamily="2" charset="-122"/>
            </a:rPr>
            <a:t>仅限实现联网的银行</a:t>
          </a:r>
          <a:endParaRPr lang="zh-CN" altLang="en-US" sz="1600" b="1" dirty="0">
            <a:latin typeface="华文楷体" pitchFamily="2" charset="-122"/>
            <a:ea typeface="华文楷体" pitchFamily="2" charset="-122"/>
          </a:endParaRPr>
        </a:p>
      </dgm:t>
    </dgm:pt>
    <dgm:pt modelId="{B84F0DEF-8A45-477A-BDE3-412F73A1C278}" type="parTrans" cxnId="{8DC74AF6-898E-4326-95A7-E3566D49CCFE}">
      <dgm:prSet/>
      <dgm:spPr/>
      <dgm:t>
        <a:bodyPr/>
        <a:lstStyle/>
        <a:p>
          <a:endParaRPr lang="zh-CN" altLang="en-US"/>
        </a:p>
      </dgm:t>
    </dgm:pt>
    <dgm:pt modelId="{91EDBEF5-E512-4F4A-8B7E-3A0FD3F75746}" type="sibTrans" cxnId="{8DC74AF6-898E-4326-95A7-E3566D49CCFE}">
      <dgm:prSet/>
      <dgm:spPr/>
      <dgm:t>
        <a:bodyPr/>
        <a:lstStyle/>
        <a:p>
          <a:endParaRPr lang="zh-CN" altLang="en-US"/>
        </a:p>
      </dgm:t>
    </dgm:pt>
    <dgm:pt modelId="{422C60E6-36F3-4884-AD5F-F7582D751780}">
      <dgm:prSet phldrT="[文本]" custT="1"/>
      <dgm:spPr>
        <a:solidFill>
          <a:srgbClr val="D3FB83"/>
        </a:solidFill>
      </dgm:spPr>
      <dgm:t>
        <a:bodyPr/>
        <a:lstStyle/>
        <a:p>
          <a:pPr>
            <a:lnSpc>
              <a:spcPct val="100000"/>
            </a:lnSpc>
            <a:spcAft>
              <a:spcPts val="0"/>
            </a:spcAft>
          </a:pPr>
          <a:r>
            <a:rPr lang="zh-CN" altLang="en-US" sz="1800" b="1" dirty="0" smtClean="0">
              <a:solidFill>
                <a:schemeClr val="tx1"/>
              </a:solidFill>
              <a:latin typeface="华文楷体" pitchFamily="2" charset="-122"/>
              <a:ea typeface="华文楷体" pitchFamily="2" charset="-122"/>
            </a:rPr>
            <a:t>第三方支付</a:t>
          </a:r>
          <a:endParaRPr lang="zh-CN" altLang="en-US" sz="1800" b="1" dirty="0">
            <a:solidFill>
              <a:schemeClr val="tx1"/>
            </a:solidFill>
            <a:latin typeface="华文楷体" pitchFamily="2" charset="-122"/>
            <a:ea typeface="华文楷体" pitchFamily="2" charset="-122"/>
          </a:endParaRPr>
        </a:p>
      </dgm:t>
    </dgm:pt>
    <dgm:pt modelId="{2BC7FE69-50AB-4AA4-9990-598C2AAC76EA}" type="parTrans" cxnId="{D74B1B0B-5436-4EC7-A2F3-6092BA20D5B2}">
      <dgm:prSet/>
      <dgm:spPr/>
      <dgm:t>
        <a:bodyPr/>
        <a:lstStyle/>
        <a:p>
          <a:endParaRPr lang="zh-CN" altLang="en-US"/>
        </a:p>
      </dgm:t>
    </dgm:pt>
    <dgm:pt modelId="{2163433D-0628-45C0-B968-C197C6964044}" type="sibTrans" cxnId="{D74B1B0B-5436-4EC7-A2F3-6092BA20D5B2}">
      <dgm:prSet/>
      <dgm:spPr/>
      <dgm:t>
        <a:bodyPr/>
        <a:lstStyle/>
        <a:p>
          <a:endParaRPr lang="zh-CN" altLang="en-US"/>
        </a:p>
      </dgm:t>
    </dgm:pt>
    <dgm:pt modelId="{9E5383C8-E46D-42C1-BF00-B4E687939AAE}">
      <dgm:prSet phldrT="[文本]" custT="1"/>
      <dgm:spPr/>
      <dgm:t>
        <a:bodyPr/>
        <a:lstStyle/>
        <a:p>
          <a:pPr algn="l"/>
          <a:r>
            <a:rPr lang="zh-CN" altLang="en-US" sz="1600" b="1" dirty="0" smtClean="0">
              <a:solidFill>
                <a:schemeClr val="dk1">
                  <a:lumMod val="100000"/>
                </a:schemeClr>
              </a:solidFill>
              <a:latin typeface="华文楷体" pitchFamily="2" charset="-122"/>
              <a:ea typeface="华文楷体" pitchFamily="2" charset="-122"/>
            </a:rPr>
            <a:t>银联、支付宝、微信等第三方支付渠道</a:t>
          </a:r>
          <a:endParaRPr lang="zh-CN" altLang="en-US" sz="1600" b="1" dirty="0">
            <a:latin typeface="华文楷体" pitchFamily="2" charset="-122"/>
            <a:ea typeface="华文楷体" pitchFamily="2" charset="-122"/>
          </a:endParaRPr>
        </a:p>
      </dgm:t>
    </dgm:pt>
    <dgm:pt modelId="{42C1B47D-9214-43F0-8A62-9B90B2757D6E}" type="parTrans" cxnId="{1F38E5E5-3329-48B5-AB5D-99D0738A04D2}">
      <dgm:prSet/>
      <dgm:spPr/>
      <dgm:t>
        <a:bodyPr/>
        <a:lstStyle/>
        <a:p>
          <a:endParaRPr lang="zh-CN" altLang="en-US"/>
        </a:p>
      </dgm:t>
    </dgm:pt>
    <dgm:pt modelId="{63DC5D32-637B-4EA9-A1D2-C1348E17DEDB}" type="sibTrans" cxnId="{1F38E5E5-3329-48B5-AB5D-99D0738A04D2}">
      <dgm:prSet/>
      <dgm:spPr/>
      <dgm:t>
        <a:bodyPr/>
        <a:lstStyle/>
        <a:p>
          <a:endParaRPr lang="zh-CN" altLang="en-US"/>
        </a:p>
      </dgm:t>
    </dgm:pt>
    <dgm:pt modelId="{F856F8A2-E1A1-47BB-8892-950C7DF030A9}">
      <dgm:prSet phldrT="[文本]" custT="1"/>
      <dgm:spPr>
        <a:solidFill>
          <a:srgbClr val="D3FB83"/>
        </a:solidFill>
      </dgm:spPr>
      <dgm:t>
        <a:bodyPr/>
        <a:lstStyle/>
        <a:p>
          <a:pPr>
            <a:lnSpc>
              <a:spcPct val="100000"/>
            </a:lnSpc>
            <a:spcAft>
              <a:spcPts val="0"/>
            </a:spcAft>
          </a:pPr>
          <a:r>
            <a:rPr lang="en-US" altLang="zh-CN" sz="2000" b="1" dirty="0" smtClean="0">
              <a:solidFill>
                <a:schemeClr val="tx1"/>
              </a:solidFill>
              <a:latin typeface="华文楷体" pitchFamily="2" charset="-122"/>
              <a:ea typeface="华文楷体" pitchFamily="2" charset="-122"/>
            </a:rPr>
            <a:t>POS</a:t>
          </a:r>
          <a:r>
            <a:rPr lang="zh-CN" altLang="en-US" sz="2000" b="1" dirty="0" smtClean="0">
              <a:solidFill>
                <a:schemeClr val="tx1"/>
              </a:solidFill>
              <a:latin typeface="华文楷体" pitchFamily="2" charset="-122"/>
              <a:ea typeface="华文楷体" pitchFamily="2" charset="-122"/>
            </a:rPr>
            <a:t>机</a:t>
          </a:r>
          <a:endParaRPr lang="zh-CN" altLang="en-US" sz="2000" b="1" dirty="0">
            <a:solidFill>
              <a:schemeClr val="tx1"/>
            </a:solidFill>
            <a:latin typeface="华文楷体" pitchFamily="2" charset="-122"/>
            <a:ea typeface="华文楷体" pitchFamily="2" charset="-122"/>
          </a:endParaRPr>
        </a:p>
      </dgm:t>
    </dgm:pt>
    <dgm:pt modelId="{611C474B-E54A-4E39-8BC3-CB560191A003}" type="parTrans" cxnId="{DA862504-A7E7-469F-A40A-8C25B007B212}">
      <dgm:prSet/>
      <dgm:spPr/>
      <dgm:t>
        <a:bodyPr/>
        <a:lstStyle/>
        <a:p>
          <a:endParaRPr lang="zh-CN" altLang="en-US"/>
        </a:p>
      </dgm:t>
    </dgm:pt>
    <dgm:pt modelId="{EE43CF33-417B-4880-96AB-30474337D093}" type="sibTrans" cxnId="{DA862504-A7E7-469F-A40A-8C25B007B212}">
      <dgm:prSet/>
      <dgm:spPr/>
      <dgm:t>
        <a:bodyPr/>
        <a:lstStyle/>
        <a:p>
          <a:endParaRPr lang="zh-CN" altLang="en-US"/>
        </a:p>
      </dgm:t>
    </dgm:pt>
    <dgm:pt modelId="{492CA6C3-A0AD-4339-BE6B-E9BF3DE55E65}">
      <dgm:prSet phldrT="[文本]" custT="1"/>
      <dgm:spPr/>
      <dgm:t>
        <a:bodyPr/>
        <a:lstStyle/>
        <a:p>
          <a:r>
            <a:rPr lang="zh-CN" altLang="en-US" sz="1800" b="1" dirty="0" smtClean="0">
              <a:latin typeface="华文楷体" pitchFamily="2" charset="-122"/>
              <a:ea typeface="华文楷体" pitchFamily="2" charset="-122"/>
            </a:rPr>
            <a:t>办税服务厅</a:t>
          </a:r>
          <a:endParaRPr lang="zh-CN" altLang="en-US" sz="1800" b="1" dirty="0">
            <a:latin typeface="华文楷体" pitchFamily="2" charset="-122"/>
            <a:ea typeface="华文楷体" pitchFamily="2" charset="-122"/>
          </a:endParaRPr>
        </a:p>
      </dgm:t>
    </dgm:pt>
    <dgm:pt modelId="{5F494D1F-97C8-4160-B524-F295ED897D9B}" type="parTrans" cxnId="{E67E27BD-9569-4337-BA0C-5611C1A6C853}">
      <dgm:prSet/>
      <dgm:spPr/>
      <dgm:t>
        <a:bodyPr/>
        <a:lstStyle/>
        <a:p>
          <a:endParaRPr lang="zh-CN" altLang="en-US"/>
        </a:p>
      </dgm:t>
    </dgm:pt>
    <dgm:pt modelId="{F934E2A2-82B6-424C-A5C4-464A189C8FEA}" type="sibTrans" cxnId="{E67E27BD-9569-4337-BA0C-5611C1A6C853}">
      <dgm:prSet/>
      <dgm:spPr/>
      <dgm:t>
        <a:bodyPr/>
        <a:lstStyle/>
        <a:p>
          <a:endParaRPr lang="zh-CN" altLang="en-US"/>
        </a:p>
      </dgm:t>
    </dgm:pt>
    <dgm:pt modelId="{95A2125B-94FA-4A57-A089-6F16C8F9B028}">
      <dgm:prSet phldrT="[文本]" custT="1"/>
      <dgm:spPr>
        <a:solidFill>
          <a:srgbClr val="D3FB83"/>
        </a:solidFill>
      </dgm:spPr>
      <dgm:t>
        <a:bodyPr/>
        <a:lstStyle/>
        <a:p>
          <a:pPr>
            <a:lnSpc>
              <a:spcPct val="100000"/>
            </a:lnSpc>
            <a:spcAft>
              <a:spcPts val="0"/>
            </a:spcAft>
          </a:pPr>
          <a:r>
            <a:rPr lang="zh-CN" altLang="en-US" sz="1800" b="1" dirty="0" smtClean="0">
              <a:solidFill>
                <a:schemeClr val="tx1"/>
              </a:solidFill>
              <a:latin typeface="华文楷体" pitchFamily="2" charset="-122"/>
              <a:ea typeface="华文楷体" pitchFamily="2" charset="-122"/>
            </a:rPr>
            <a:t>银行端凭证</a:t>
          </a:r>
          <a:endParaRPr lang="en-US" altLang="zh-CN" sz="1800" b="1" dirty="0" smtClean="0">
            <a:solidFill>
              <a:schemeClr val="tx1"/>
            </a:solidFill>
            <a:latin typeface="华文楷体" pitchFamily="2" charset="-122"/>
            <a:ea typeface="华文楷体" pitchFamily="2" charset="-122"/>
          </a:endParaRPr>
        </a:p>
        <a:p>
          <a:pPr>
            <a:lnSpc>
              <a:spcPct val="100000"/>
            </a:lnSpc>
            <a:spcAft>
              <a:spcPts val="0"/>
            </a:spcAft>
          </a:pPr>
          <a:r>
            <a:rPr lang="zh-CN" altLang="en-US" sz="1800" b="1" dirty="0" smtClean="0">
              <a:solidFill>
                <a:schemeClr val="tx1"/>
              </a:solidFill>
              <a:latin typeface="华文楷体" pitchFamily="2" charset="-122"/>
              <a:ea typeface="华文楷体" pitchFamily="2" charset="-122"/>
            </a:rPr>
            <a:t>支付</a:t>
          </a:r>
          <a:endParaRPr lang="zh-CN" altLang="en-US" sz="1800" b="1" dirty="0">
            <a:solidFill>
              <a:schemeClr val="tx1"/>
            </a:solidFill>
            <a:latin typeface="华文楷体" pitchFamily="2" charset="-122"/>
            <a:ea typeface="华文楷体" pitchFamily="2" charset="-122"/>
          </a:endParaRPr>
        </a:p>
      </dgm:t>
    </dgm:pt>
    <dgm:pt modelId="{10D4A149-CDBD-434F-99DD-23FB03F48B7A}" type="parTrans" cxnId="{F3F5CEF3-0B7F-4F7D-A3F8-5E5680B97C98}">
      <dgm:prSet/>
      <dgm:spPr/>
      <dgm:t>
        <a:bodyPr/>
        <a:lstStyle/>
        <a:p>
          <a:endParaRPr lang="zh-CN" altLang="en-US"/>
        </a:p>
      </dgm:t>
    </dgm:pt>
    <dgm:pt modelId="{7F3F015A-113D-4BF3-85A0-1ED9104F9971}" type="sibTrans" cxnId="{F3F5CEF3-0B7F-4F7D-A3F8-5E5680B97C98}">
      <dgm:prSet/>
      <dgm:spPr/>
      <dgm:t>
        <a:bodyPr/>
        <a:lstStyle/>
        <a:p>
          <a:endParaRPr lang="zh-CN" altLang="en-US"/>
        </a:p>
      </dgm:t>
    </dgm:pt>
    <dgm:pt modelId="{33C26F82-B4F6-41B8-893D-3B83678ACBFD}">
      <dgm:prSet phldrT="[文本]" custT="1"/>
      <dgm:spPr/>
      <dgm:t>
        <a:bodyPr/>
        <a:lstStyle/>
        <a:p>
          <a:r>
            <a:rPr lang="zh-CN" altLang="en-US" sz="1600" b="1" dirty="0" smtClean="0">
              <a:solidFill>
                <a:schemeClr val="dk1">
                  <a:lumMod val="100000"/>
                </a:schemeClr>
              </a:solidFill>
              <a:latin typeface="华文楷体" pitchFamily="2" charset="-122"/>
              <a:ea typeface="华文楷体" pitchFamily="2" charset="-122"/>
            </a:rPr>
            <a:t>纳税人持缴税凭证至银行柜台办理</a:t>
          </a:r>
          <a:br>
            <a:rPr lang="zh-CN" altLang="en-US" sz="1600" b="1" dirty="0" smtClean="0">
              <a:solidFill>
                <a:schemeClr val="dk1">
                  <a:lumMod val="100000"/>
                </a:schemeClr>
              </a:solidFill>
              <a:latin typeface="华文楷体" pitchFamily="2" charset="-122"/>
              <a:ea typeface="华文楷体" pitchFamily="2" charset="-122"/>
            </a:rPr>
          </a:br>
          <a:endParaRPr lang="zh-CN" altLang="en-US" sz="1600" b="1" dirty="0">
            <a:latin typeface="华文楷体" pitchFamily="2" charset="-122"/>
            <a:ea typeface="华文楷体" pitchFamily="2" charset="-122"/>
          </a:endParaRPr>
        </a:p>
      </dgm:t>
    </dgm:pt>
    <dgm:pt modelId="{070A72CA-853C-40A9-84E3-1AEEE158EA92}" type="parTrans" cxnId="{403F2DB9-4BFB-40F9-902E-F5C581A0508E}">
      <dgm:prSet/>
      <dgm:spPr/>
      <dgm:t>
        <a:bodyPr/>
        <a:lstStyle/>
        <a:p>
          <a:endParaRPr lang="zh-CN" altLang="en-US"/>
        </a:p>
      </dgm:t>
    </dgm:pt>
    <dgm:pt modelId="{B8765FEE-7FC9-40BF-A714-D705ABBA914B}" type="sibTrans" cxnId="{403F2DB9-4BFB-40F9-902E-F5C581A0508E}">
      <dgm:prSet/>
      <dgm:spPr/>
      <dgm:t>
        <a:bodyPr/>
        <a:lstStyle/>
        <a:p>
          <a:endParaRPr lang="zh-CN" altLang="en-US"/>
        </a:p>
      </dgm:t>
    </dgm:pt>
    <dgm:pt modelId="{DC3D851A-5FEE-404C-AAF5-50EB3730B3F7}" type="pres">
      <dgm:prSet presAssocID="{6C27FB52-9E32-4D2B-9E23-84D41DBC0157}" presName="cycleMatrixDiagram" presStyleCnt="0">
        <dgm:presLayoutVars>
          <dgm:chMax val="1"/>
          <dgm:dir/>
          <dgm:animLvl val="lvl"/>
          <dgm:resizeHandles val="exact"/>
        </dgm:presLayoutVars>
      </dgm:prSet>
      <dgm:spPr/>
      <dgm:t>
        <a:bodyPr/>
        <a:lstStyle/>
        <a:p>
          <a:endParaRPr lang="zh-CN" altLang="en-US"/>
        </a:p>
      </dgm:t>
    </dgm:pt>
    <dgm:pt modelId="{B79D9319-26BB-4DD8-8DCF-C493B25AD5B9}" type="pres">
      <dgm:prSet presAssocID="{6C27FB52-9E32-4D2B-9E23-84D41DBC0157}" presName="children" presStyleCnt="0"/>
      <dgm:spPr/>
    </dgm:pt>
    <dgm:pt modelId="{0EE2CA6E-6811-447D-9DE7-A3953B317319}" type="pres">
      <dgm:prSet presAssocID="{6C27FB52-9E32-4D2B-9E23-84D41DBC0157}" presName="child1group" presStyleCnt="0"/>
      <dgm:spPr/>
    </dgm:pt>
    <dgm:pt modelId="{DB3098AC-0236-494B-AE0F-E49ECE09ECF7}" type="pres">
      <dgm:prSet presAssocID="{6C27FB52-9E32-4D2B-9E23-84D41DBC0157}" presName="child1" presStyleLbl="bgAcc1" presStyleIdx="0" presStyleCnt="4" custScaleX="169798" custScaleY="49415" custLinFactNeighborX="-47145" custLinFactNeighborY="10547"/>
      <dgm:spPr/>
      <dgm:t>
        <a:bodyPr/>
        <a:lstStyle/>
        <a:p>
          <a:endParaRPr lang="zh-CN" altLang="en-US"/>
        </a:p>
      </dgm:t>
    </dgm:pt>
    <dgm:pt modelId="{3292C049-A973-463F-BF56-45D61E2E3486}" type="pres">
      <dgm:prSet presAssocID="{6C27FB52-9E32-4D2B-9E23-84D41DBC0157}" presName="child1Text" presStyleLbl="bgAcc1" presStyleIdx="0" presStyleCnt="4">
        <dgm:presLayoutVars>
          <dgm:bulletEnabled val="1"/>
        </dgm:presLayoutVars>
      </dgm:prSet>
      <dgm:spPr/>
      <dgm:t>
        <a:bodyPr/>
        <a:lstStyle/>
        <a:p>
          <a:endParaRPr lang="zh-CN" altLang="en-US"/>
        </a:p>
      </dgm:t>
    </dgm:pt>
    <dgm:pt modelId="{F0B966BA-0058-460E-8D13-4C40C3509CCA}" type="pres">
      <dgm:prSet presAssocID="{6C27FB52-9E32-4D2B-9E23-84D41DBC0157}" presName="child2group" presStyleCnt="0"/>
      <dgm:spPr/>
    </dgm:pt>
    <dgm:pt modelId="{78960756-8476-441E-8DCE-4D6C61E8863F}" type="pres">
      <dgm:prSet presAssocID="{6C27FB52-9E32-4D2B-9E23-84D41DBC0157}" presName="child2" presStyleLbl="bgAcc1" presStyleIdx="1" presStyleCnt="4" custScaleX="150407" custScaleY="56373" custLinFactNeighborX="28469" custLinFactNeighborY="14716"/>
      <dgm:spPr/>
      <dgm:t>
        <a:bodyPr/>
        <a:lstStyle/>
        <a:p>
          <a:endParaRPr lang="zh-CN" altLang="en-US"/>
        </a:p>
      </dgm:t>
    </dgm:pt>
    <dgm:pt modelId="{E73F22CD-5659-4BC5-8E5E-CBE9EC3D139E}" type="pres">
      <dgm:prSet presAssocID="{6C27FB52-9E32-4D2B-9E23-84D41DBC0157}" presName="child2Text" presStyleLbl="bgAcc1" presStyleIdx="1" presStyleCnt="4">
        <dgm:presLayoutVars>
          <dgm:bulletEnabled val="1"/>
        </dgm:presLayoutVars>
      </dgm:prSet>
      <dgm:spPr/>
      <dgm:t>
        <a:bodyPr/>
        <a:lstStyle/>
        <a:p>
          <a:endParaRPr lang="zh-CN" altLang="en-US"/>
        </a:p>
      </dgm:t>
    </dgm:pt>
    <dgm:pt modelId="{95885F25-620F-4931-8F37-736B297B8E5C}" type="pres">
      <dgm:prSet presAssocID="{6C27FB52-9E32-4D2B-9E23-84D41DBC0157}" presName="child3group" presStyleCnt="0"/>
      <dgm:spPr/>
    </dgm:pt>
    <dgm:pt modelId="{3067C6B7-C2D3-4D18-98D2-31AEBD787621}" type="pres">
      <dgm:prSet presAssocID="{6C27FB52-9E32-4D2B-9E23-84D41DBC0157}" presName="child3" presStyleLbl="bgAcc1" presStyleIdx="2" presStyleCnt="4" custScaleX="145670" custScaleY="63533" custLinFactNeighborX="25264" custLinFactNeighborY="-37684"/>
      <dgm:spPr/>
      <dgm:t>
        <a:bodyPr/>
        <a:lstStyle/>
        <a:p>
          <a:endParaRPr lang="zh-CN" altLang="en-US"/>
        </a:p>
      </dgm:t>
    </dgm:pt>
    <dgm:pt modelId="{F93F49E2-1F37-4876-B9A4-3A74A3C5D851}" type="pres">
      <dgm:prSet presAssocID="{6C27FB52-9E32-4D2B-9E23-84D41DBC0157}" presName="child3Text" presStyleLbl="bgAcc1" presStyleIdx="2" presStyleCnt="4">
        <dgm:presLayoutVars>
          <dgm:bulletEnabled val="1"/>
        </dgm:presLayoutVars>
      </dgm:prSet>
      <dgm:spPr/>
      <dgm:t>
        <a:bodyPr/>
        <a:lstStyle/>
        <a:p>
          <a:endParaRPr lang="zh-CN" altLang="en-US"/>
        </a:p>
      </dgm:t>
    </dgm:pt>
    <dgm:pt modelId="{FE80B7C6-D2F3-4AB7-BE0B-7A055699A7F4}" type="pres">
      <dgm:prSet presAssocID="{6C27FB52-9E32-4D2B-9E23-84D41DBC0157}" presName="child4group" presStyleCnt="0"/>
      <dgm:spPr/>
    </dgm:pt>
    <dgm:pt modelId="{684D2BFF-FC34-4D03-B38B-47BEDE66BF4D}" type="pres">
      <dgm:prSet presAssocID="{6C27FB52-9E32-4D2B-9E23-84D41DBC0157}" presName="child4" presStyleLbl="bgAcc1" presStyleIdx="3" presStyleCnt="4" custScaleX="143682" custScaleY="63401" custLinFactNeighborX="-47907" custLinFactNeighborY="-37106"/>
      <dgm:spPr/>
      <dgm:t>
        <a:bodyPr/>
        <a:lstStyle/>
        <a:p>
          <a:endParaRPr lang="zh-CN" altLang="en-US"/>
        </a:p>
      </dgm:t>
    </dgm:pt>
    <dgm:pt modelId="{3B82CBE6-42E9-4598-860C-7AC722DB95E5}" type="pres">
      <dgm:prSet presAssocID="{6C27FB52-9E32-4D2B-9E23-84D41DBC0157}" presName="child4Text" presStyleLbl="bgAcc1" presStyleIdx="3" presStyleCnt="4">
        <dgm:presLayoutVars>
          <dgm:bulletEnabled val="1"/>
        </dgm:presLayoutVars>
      </dgm:prSet>
      <dgm:spPr/>
      <dgm:t>
        <a:bodyPr/>
        <a:lstStyle/>
        <a:p>
          <a:endParaRPr lang="zh-CN" altLang="en-US"/>
        </a:p>
      </dgm:t>
    </dgm:pt>
    <dgm:pt modelId="{BDA6F014-9FDB-44A0-968B-93223608109C}" type="pres">
      <dgm:prSet presAssocID="{6C27FB52-9E32-4D2B-9E23-84D41DBC0157}" presName="childPlaceholder" presStyleCnt="0"/>
      <dgm:spPr/>
    </dgm:pt>
    <dgm:pt modelId="{8D0BEF76-06A2-4DA1-9691-98E8BC44ACDF}" type="pres">
      <dgm:prSet presAssocID="{6C27FB52-9E32-4D2B-9E23-84D41DBC0157}" presName="circle" presStyleCnt="0"/>
      <dgm:spPr/>
    </dgm:pt>
    <dgm:pt modelId="{D2451070-A968-4FC2-A03D-D30964FB8D64}" type="pres">
      <dgm:prSet presAssocID="{6C27FB52-9E32-4D2B-9E23-84D41DBC0157}" presName="quadrant1" presStyleLbl="node1" presStyleIdx="0" presStyleCnt="4" custScaleX="115582" custScaleY="76161" custLinFactNeighborX="-27590" custLinFactNeighborY="-6473">
        <dgm:presLayoutVars>
          <dgm:chMax val="1"/>
          <dgm:bulletEnabled val="1"/>
        </dgm:presLayoutVars>
      </dgm:prSet>
      <dgm:spPr/>
      <dgm:t>
        <a:bodyPr/>
        <a:lstStyle/>
        <a:p>
          <a:endParaRPr lang="zh-CN" altLang="en-US"/>
        </a:p>
      </dgm:t>
    </dgm:pt>
    <dgm:pt modelId="{247C3A71-367F-494D-BDB8-39949759535A}" type="pres">
      <dgm:prSet presAssocID="{6C27FB52-9E32-4D2B-9E23-84D41DBC0157}" presName="quadrant2" presStyleLbl="node1" presStyleIdx="1" presStyleCnt="4" custScaleX="110196" custScaleY="77159" custLinFactNeighborX="-10974" custLinFactNeighborY="-5632">
        <dgm:presLayoutVars>
          <dgm:chMax val="1"/>
          <dgm:bulletEnabled val="1"/>
        </dgm:presLayoutVars>
      </dgm:prSet>
      <dgm:spPr/>
      <dgm:t>
        <a:bodyPr/>
        <a:lstStyle/>
        <a:p>
          <a:endParaRPr lang="zh-CN" altLang="en-US"/>
        </a:p>
      </dgm:t>
    </dgm:pt>
    <dgm:pt modelId="{99BA65A0-0000-4EF5-A1A2-114A82051B76}" type="pres">
      <dgm:prSet presAssocID="{6C27FB52-9E32-4D2B-9E23-84D41DBC0157}" presName="quadrant3" presStyleLbl="node1" presStyleIdx="2" presStyleCnt="4" custScaleX="107873" custScaleY="70382" custLinFactNeighborX="-12135" custLinFactNeighborY="-33195">
        <dgm:presLayoutVars>
          <dgm:chMax val="1"/>
          <dgm:bulletEnabled val="1"/>
        </dgm:presLayoutVars>
      </dgm:prSet>
      <dgm:spPr/>
      <dgm:t>
        <a:bodyPr/>
        <a:lstStyle/>
        <a:p>
          <a:endParaRPr lang="zh-CN" altLang="en-US"/>
        </a:p>
      </dgm:t>
    </dgm:pt>
    <dgm:pt modelId="{906E4935-52D0-4C58-89CF-4021A3F31E7B}" type="pres">
      <dgm:prSet presAssocID="{6C27FB52-9E32-4D2B-9E23-84D41DBC0157}" presName="quadrant4" presStyleLbl="node1" presStyleIdx="3" presStyleCnt="4" custScaleX="115773" custScaleY="70268" custLinFactNeighborX="-27494" custLinFactNeighborY="-33138">
        <dgm:presLayoutVars>
          <dgm:chMax val="1"/>
          <dgm:bulletEnabled val="1"/>
        </dgm:presLayoutVars>
      </dgm:prSet>
      <dgm:spPr/>
      <dgm:t>
        <a:bodyPr/>
        <a:lstStyle/>
        <a:p>
          <a:endParaRPr lang="zh-CN" altLang="en-US"/>
        </a:p>
      </dgm:t>
    </dgm:pt>
    <dgm:pt modelId="{3EFB9E3A-4F59-46AF-8809-C4EADF04BAC9}" type="pres">
      <dgm:prSet presAssocID="{6C27FB52-9E32-4D2B-9E23-84D41DBC0157}" presName="quadrantPlaceholder" presStyleCnt="0"/>
      <dgm:spPr/>
    </dgm:pt>
    <dgm:pt modelId="{501C5783-EF89-4366-B6D8-280D684E04F6}" type="pres">
      <dgm:prSet presAssocID="{6C27FB52-9E32-4D2B-9E23-84D41DBC0157}" presName="center1" presStyleLbl="fgShp" presStyleIdx="0" presStyleCnt="2" custLinFactNeighborX="-60630" custLinFactNeighborY="-63474"/>
      <dgm:spPr/>
    </dgm:pt>
    <dgm:pt modelId="{C11DDD65-AE12-4E4C-9641-4B81527F5113}" type="pres">
      <dgm:prSet presAssocID="{6C27FB52-9E32-4D2B-9E23-84D41DBC0157}" presName="center2" presStyleLbl="fgShp" presStyleIdx="1" presStyleCnt="2" custLinFactNeighborX="-60630" custLinFactNeighborY="-61426"/>
      <dgm:spPr/>
    </dgm:pt>
  </dgm:ptLst>
  <dgm:cxnLst>
    <dgm:cxn modelId="{DA43F4ED-BA09-4387-9F30-C23D28F3705D}" type="presOf" srcId="{9E5383C8-E46D-42C1-BF00-B4E687939AAE}" destId="{78960756-8476-441E-8DCE-4D6C61E8863F}" srcOrd="0" destOrd="0" presId="urn:microsoft.com/office/officeart/2005/8/layout/cycle4"/>
    <dgm:cxn modelId="{F3F5CEF3-0B7F-4F7D-A3F8-5E5680B97C98}" srcId="{6C27FB52-9E32-4D2B-9E23-84D41DBC0157}" destId="{95A2125B-94FA-4A57-A089-6F16C8F9B028}" srcOrd="3" destOrd="0" parTransId="{10D4A149-CDBD-434F-99DD-23FB03F48B7A}" sibTransId="{7F3F015A-113D-4BF3-85A0-1ED9104F9971}"/>
    <dgm:cxn modelId="{2F66C6AD-F8F0-4D5A-B23A-387EF3883082}" type="presOf" srcId="{532C1F7E-1990-4C36-AE45-174C3B158746}" destId="{3292C049-A973-463F-BF56-45D61E2E3486}" srcOrd="1" destOrd="0" presId="urn:microsoft.com/office/officeart/2005/8/layout/cycle4"/>
    <dgm:cxn modelId="{A76AF580-C8FC-4589-AE65-835979E4A092}" type="presOf" srcId="{492CA6C3-A0AD-4339-BE6B-E9BF3DE55E65}" destId="{3067C6B7-C2D3-4D18-98D2-31AEBD787621}" srcOrd="0" destOrd="0" presId="urn:microsoft.com/office/officeart/2005/8/layout/cycle4"/>
    <dgm:cxn modelId="{5A5C7426-538B-4417-B1B2-AC2718E1816D}" type="presOf" srcId="{422C60E6-36F3-4884-AD5F-F7582D751780}" destId="{247C3A71-367F-494D-BDB8-39949759535A}" srcOrd="0" destOrd="0" presId="urn:microsoft.com/office/officeart/2005/8/layout/cycle4"/>
    <dgm:cxn modelId="{DA862504-A7E7-469F-A40A-8C25B007B212}" srcId="{6C27FB52-9E32-4D2B-9E23-84D41DBC0157}" destId="{F856F8A2-E1A1-47BB-8892-950C7DF030A9}" srcOrd="2" destOrd="0" parTransId="{611C474B-E54A-4E39-8BC3-CB560191A003}" sibTransId="{EE43CF33-417B-4880-96AB-30474337D093}"/>
    <dgm:cxn modelId="{D74B1B0B-5436-4EC7-A2F3-6092BA20D5B2}" srcId="{6C27FB52-9E32-4D2B-9E23-84D41DBC0157}" destId="{422C60E6-36F3-4884-AD5F-F7582D751780}" srcOrd="1" destOrd="0" parTransId="{2BC7FE69-50AB-4AA4-9990-598C2AAC76EA}" sibTransId="{2163433D-0628-45C0-B968-C197C6964044}"/>
    <dgm:cxn modelId="{DFD67C05-AF60-46B8-A216-853AEBE510DD}" type="presOf" srcId="{191A69EC-957B-4704-8B4C-80CC2F1C57BB}" destId="{D2451070-A968-4FC2-A03D-D30964FB8D64}" srcOrd="0" destOrd="0" presId="urn:microsoft.com/office/officeart/2005/8/layout/cycle4"/>
    <dgm:cxn modelId="{28EF142A-3A9B-4101-A246-D928ED43C70E}" type="presOf" srcId="{33C26F82-B4F6-41B8-893D-3B83678ACBFD}" destId="{3B82CBE6-42E9-4598-860C-7AC722DB95E5}" srcOrd="1" destOrd="0" presId="urn:microsoft.com/office/officeart/2005/8/layout/cycle4"/>
    <dgm:cxn modelId="{E67E27BD-9569-4337-BA0C-5611C1A6C853}" srcId="{F856F8A2-E1A1-47BB-8892-950C7DF030A9}" destId="{492CA6C3-A0AD-4339-BE6B-E9BF3DE55E65}" srcOrd="0" destOrd="0" parTransId="{5F494D1F-97C8-4160-B524-F295ED897D9B}" sibTransId="{F934E2A2-82B6-424C-A5C4-464A189C8FEA}"/>
    <dgm:cxn modelId="{3135EBCF-CDC8-4874-AEFD-691F243A7723}" type="presOf" srcId="{492CA6C3-A0AD-4339-BE6B-E9BF3DE55E65}" destId="{F93F49E2-1F37-4876-B9A4-3A74A3C5D851}" srcOrd="1" destOrd="0" presId="urn:microsoft.com/office/officeart/2005/8/layout/cycle4"/>
    <dgm:cxn modelId="{90B887A7-29ED-448F-8D02-3767DBC928CF}" type="presOf" srcId="{33C26F82-B4F6-41B8-893D-3B83678ACBFD}" destId="{684D2BFF-FC34-4D03-B38B-47BEDE66BF4D}" srcOrd="0" destOrd="0" presId="urn:microsoft.com/office/officeart/2005/8/layout/cycle4"/>
    <dgm:cxn modelId="{1F38E5E5-3329-48B5-AB5D-99D0738A04D2}" srcId="{422C60E6-36F3-4884-AD5F-F7582D751780}" destId="{9E5383C8-E46D-42C1-BF00-B4E687939AAE}" srcOrd="0" destOrd="0" parTransId="{42C1B47D-9214-43F0-8A62-9B90B2757D6E}" sibTransId="{63DC5D32-637B-4EA9-A1D2-C1348E17DEDB}"/>
    <dgm:cxn modelId="{95195565-12A8-4F4E-B9FA-2104D30A4F08}" type="presOf" srcId="{532C1F7E-1990-4C36-AE45-174C3B158746}" destId="{DB3098AC-0236-494B-AE0F-E49ECE09ECF7}" srcOrd="0" destOrd="0" presId="urn:microsoft.com/office/officeart/2005/8/layout/cycle4"/>
    <dgm:cxn modelId="{C5DA006D-8505-40F3-BE04-217EB36ECDF7}" type="presOf" srcId="{6C27FB52-9E32-4D2B-9E23-84D41DBC0157}" destId="{DC3D851A-5FEE-404C-AAF5-50EB3730B3F7}" srcOrd="0" destOrd="0" presId="urn:microsoft.com/office/officeart/2005/8/layout/cycle4"/>
    <dgm:cxn modelId="{AC471AAF-FA8C-4AF3-9F15-895ABB5B0532}" type="presOf" srcId="{F856F8A2-E1A1-47BB-8892-950C7DF030A9}" destId="{99BA65A0-0000-4EF5-A1A2-114A82051B76}" srcOrd="0" destOrd="0" presId="urn:microsoft.com/office/officeart/2005/8/layout/cycle4"/>
    <dgm:cxn modelId="{6E34FE3B-875A-4B43-B289-C85B388619B5}" type="presOf" srcId="{9E5383C8-E46D-42C1-BF00-B4E687939AAE}" destId="{E73F22CD-5659-4BC5-8E5E-CBE9EC3D139E}" srcOrd="1" destOrd="0" presId="urn:microsoft.com/office/officeart/2005/8/layout/cycle4"/>
    <dgm:cxn modelId="{E9CCC218-F93C-4DF8-9DC4-B18B26A6298F}" type="presOf" srcId="{95A2125B-94FA-4A57-A089-6F16C8F9B028}" destId="{906E4935-52D0-4C58-89CF-4021A3F31E7B}" srcOrd="0" destOrd="0" presId="urn:microsoft.com/office/officeart/2005/8/layout/cycle4"/>
    <dgm:cxn modelId="{E22C6053-7E00-4DF7-ABF2-3F9DE7618D75}" srcId="{6C27FB52-9E32-4D2B-9E23-84D41DBC0157}" destId="{191A69EC-957B-4704-8B4C-80CC2F1C57BB}" srcOrd="0" destOrd="0" parTransId="{BE8A0C8C-A17A-4A97-B896-AD90F5305E93}" sibTransId="{7C6ACF71-9B6D-4F98-8045-13372F3A1412}"/>
    <dgm:cxn modelId="{403F2DB9-4BFB-40F9-902E-F5C581A0508E}" srcId="{95A2125B-94FA-4A57-A089-6F16C8F9B028}" destId="{33C26F82-B4F6-41B8-893D-3B83678ACBFD}" srcOrd="0" destOrd="0" parTransId="{070A72CA-853C-40A9-84E3-1AEEE158EA92}" sibTransId="{B8765FEE-7FC9-40BF-A714-D705ABBA914B}"/>
    <dgm:cxn modelId="{8DC74AF6-898E-4326-95A7-E3566D49CCFE}" srcId="{191A69EC-957B-4704-8B4C-80CC2F1C57BB}" destId="{532C1F7E-1990-4C36-AE45-174C3B158746}" srcOrd="0" destOrd="0" parTransId="{B84F0DEF-8A45-477A-BDE3-412F73A1C278}" sibTransId="{91EDBEF5-E512-4F4A-8B7E-3A0FD3F75746}"/>
    <dgm:cxn modelId="{28737F80-B9A0-454D-BFEA-15DE3064AB56}" type="presParOf" srcId="{DC3D851A-5FEE-404C-AAF5-50EB3730B3F7}" destId="{B79D9319-26BB-4DD8-8DCF-C493B25AD5B9}" srcOrd="0" destOrd="0" presId="urn:microsoft.com/office/officeart/2005/8/layout/cycle4"/>
    <dgm:cxn modelId="{8A019647-1478-4B93-AD03-70AC2BE0EFDB}" type="presParOf" srcId="{B79D9319-26BB-4DD8-8DCF-C493B25AD5B9}" destId="{0EE2CA6E-6811-447D-9DE7-A3953B317319}" srcOrd="0" destOrd="0" presId="urn:microsoft.com/office/officeart/2005/8/layout/cycle4"/>
    <dgm:cxn modelId="{8EC24F16-6E93-4111-A88A-00DEB10E2D17}" type="presParOf" srcId="{0EE2CA6E-6811-447D-9DE7-A3953B317319}" destId="{DB3098AC-0236-494B-AE0F-E49ECE09ECF7}" srcOrd="0" destOrd="0" presId="urn:microsoft.com/office/officeart/2005/8/layout/cycle4"/>
    <dgm:cxn modelId="{574CDA5C-206C-4E51-9008-11C10F2F1280}" type="presParOf" srcId="{0EE2CA6E-6811-447D-9DE7-A3953B317319}" destId="{3292C049-A973-463F-BF56-45D61E2E3486}" srcOrd="1" destOrd="0" presId="urn:microsoft.com/office/officeart/2005/8/layout/cycle4"/>
    <dgm:cxn modelId="{C3FB40CF-5608-4304-8654-82ACD9C616DA}" type="presParOf" srcId="{B79D9319-26BB-4DD8-8DCF-C493B25AD5B9}" destId="{F0B966BA-0058-460E-8D13-4C40C3509CCA}" srcOrd="1" destOrd="0" presId="urn:microsoft.com/office/officeart/2005/8/layout/cycle4"/>
    <dgm:cxn modelId="{D015E318-8C87-4957-9614-8EA1B0879763}" type="presParOf" srcId="{F0B966BA-0058-460E-8D13-4C40C3509CCA}" destId="{78960756-8476-441E-8DCE-4D6C61E8863F}" srcOrd="0" destOrd="0" presId="urn:microsoft.com/office/officeart/2005/8/layout/cycle4"/>
    <dgm:cxn modelId="{FF218EAC-4F96-412E-9249-B711D1857F17}" type="presParOf" srcId="{F0B966BA-0058-460E-8D13-4C40C3509CCA}" destId="{E73F22CD-5659-4BC5-8E5E-CBE9EC3D139E}" srcOrd="1" destOrd="0" presId="urn:microsoft.com/office/officeart/2005/8/layout/cycle4"/>
    <dgm:cxn modelId="{22A65F65-D0F1-4520-BD2C-889A7E8FB16B}" type="presParOf" srcId="{B79D9319-26BB-4DD8-8DCF-C493B25AD5B9}" destId="{95885F25-620F-4931-8F37-736B297B8E5C}" srcOrd="2" destOrd="0" presId="urn:microsoft.com/office/officeart/2005/8/layout/cycle4"/>
    <dgm:cxn modelId="{5CA9575A-5875-4A40-A507-D092EC0C187D}" type="presParOf" srcId="{95885F25-620F-4931-8F37-736B297B8E5C}" destId="{3067C6B7-C2D3-4D18-98D2-31AEBD787621}" srcOrd="0" destOrd="0" presId="urn:microsoft.com/office/officeart/2005/8/layout/cycle4"/>
    <dgm:cxn modelId="{DA3B356F-0873-44CF-A3D2-A441B9A38BD7}" type="presParOf" srcId="{95885F25-620F-4931-8F37-736B297B8E5C}" destId="{F93F49E2-1F37-4876-B9A4-3A74A3C5D851}" srcOrd="1" destOrd="0" presId="urn:microsoft.com/office/officeart/2005/8/layout/cycle4"/>
    <dgm:cxn modelId="{74BBA0FA-81EE-4FB4-B6D7-98A1696BE087}" type="presParOf" srcId="{B79D9319-26BB-4DD8-8DCF-C493B25AD5B9}" destId="{FE80B7C6-D2F3-4AB7-BE0B-7A055699A7F4}" srcOrd="3" destOrd="0" presId="urn:microsoft.com/office/officeart/2005/8/layout/cycle4"/>
    <dgm:cxn modelId="{BF7EB700-F255-433E-8314-A86EC00FE6F1}" type="presParOf" srcId="{FE80B7C6-D2F3-4AB7-BE0B-7A055699A7F4}" destId="{684D2BFF-FC34-4D03-B38B-47BEDE66BF4D}" srcOrd="0" destOrd="0" presId="urn:microsoft.com/office/officeart/2005/8/layout/cycle4"/>
    <dgm:cxn modelId="{FF501BBC-69B0-48C2-9B09-AD818EA74C17}" type="presParOf" srcId="{FE80B7C6-D2F3-4AB7-BE0B-7A055699A7F4}" destId="{3B82CBE6-42E9-4598-860C-7AC722DB95E5}" srcOrd="1" destOrd="0" presId="urn:microsoft.com/office/officeart/2005/8/layout/cycle4"/>
    <dgm:cxn modelId="{C1776989-58A8-46F0-A53D-B8FF761089F4}" type="presParOf" srcId="{B79D9319-26BB-4DD8-8DCF-C493B25AD5B9}" destId="{BDA6F014-9FDB-44A0-968B-93223608109C}" srcOrd="4" destOrd="0" presId="urn:microsoft.com/office/officeart/2005/8/layout/cycle4"/>
    <dgm:cxn modelId="{D84F8343-284B-400E-AE49-2459F304D40B}" type="presParOf" srcId="{DC3D851A-5FEE-404C-AAF5-50EB3730B3F7}" destId="{8D0BEF76-06A2-4DA1-9691-98E8BC44ACDF}" srcOrd="1" destOrd="0" presId="urn:microsoft.com/office/officeart/2005/8/layout/cycle4"/>
    <dgm:cxn modelId="{8EA148C4-DB56-46AE-AD91-44E1814B2B64}" type="presParOf" srcId="{8D0BEF76-06A2-4DA1-9691-98E8BC44ACDF}" destId="{D2451070-A968-4FC2-A03D-D30964FB8D64}" srcOrd="0" destOrd="0" presId="urn:microsoft.com/office/officeart/2005/8/layout/cycle4"/>
    <dgm:cxn modelId="{E8E6D35B-35EC-4966-92A4-11542FEBDF65}" type="presParOf" srcId="{8D0BEF76-06A2-4DA1-9691-98E8BC44ACDF}" destId="{247C3A71-367F-494D-BDB8-39949759535A}" srcOrd="1" destOrd="0" presId="urn:microsoft.com/office/officeart/2005/8/layout/cycle4"/>
    <dgm:cxn modelId="{0DB14552-C948-46B6-B850-D34C960B5D54}" type="presParOf" srcId="{8D0BEF76-06A2-4DA1-9691-98E8BC44ACDF}" destId="{99BA65A0-0000-4EF5-A1A2-114A82051B76}" srcOrd="2" destOrd="0" presId="urn:microsoft.com/office/officeart/2005/8/layout/cycle4"/>
    <dgm:cxn modelId="{F7F135E2-247B-4A87-B646-A6453DF3496A}" type="presParOf" srcId="{8D0BEF76-06A2-4DA1-9691-98E8BC44ACDF}" destId="{906E4935-52D0-4C58-89CF-4021A3F31E7B}" srcOrd="3" destOrd="0" presId="urn:microsoft.com/office/officeart/2005/8/layout/cycle4"/>
    <dgm:cxn modelId="{CB519BBB-115B-4CE2-ACF7-1AE03BC5B1B8}" type="presParOf" srcId="{8D0BEF76-06A2-4DA1-9691-98E8BC44ACDF}" destId="{3EFB9E3A-4F59-46AF-8809-C4EADF04BAC9}" srcOrd="4" destOrd="0" presId="urn:microsoft.com/office/officeart/2005/8/layout/cycle4"/>
    <dgm:cxn modelId="{BE0BF53C-FF1A-4C55-8724-0F7C5E2C6F11}" type="presParOf" srcId="{DC3D851A-5FEE-404C-AAF5-50EB3730B3F7}" destId="{501C5783-EF89-4366-B6D8-280D684E04F6}" srcOrd="2" destOrd="0" presId="urn:microsoft.com/office/officeart/2005/8/layout/cycle4"/>
    <dgm:cxn modelId="{9672F0E4-7D87-4608-8DFD-DA984AF72D8C}" type="presParOf" srcId="{DC3D851A-5FEE-404C-AAF5-50EB3730B3F7}" destId="{C11DDD65-AE12-4E4C-9641-4B81527F5113}" srcOrd="3" destOrd="0" presId="urn:microsoft.com/office/officeart/2005/8/layout/cycle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5AC8D0-7DE7-45CE-80F7-EE77F74E8170}">
      <dsp:nvSpPr>
        <dsp:cNvPr id="0" name=""/>
        <dsp:cNvSpPr/>
      </dsp:nvSpPr>
      <dsp:spPr>
        <a:xfrm>
          <a:off x="2163752" y="1381895"/>
          <a:ext cx="1882588" cy="1208244"/>
        </a:xfrm>
        <a:prstGeom prst="ellipse">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CN" altLang="en-US" sz="2400" b="1" kern="1200" dirty="0" smtClean="0">
              <a:solidFill>
                <a:schemeClr val="tx1"/>
              </a:solidFill>
              <a:latin typeface="楷体" pitchFamily="49" charset="-122"/>
              <a:ea typeface="楷体" pitchFamily="49" charset="-122"/>
            </a:rPr>
            <a:t>综合所得</a:t>
          </a:r>
          <a:endParaRPr lang="zh-CN" altLang="en-US" sz="2400" b="1" kern="1200" dirty="0">
            <a:solidFill>
              <a:schemeClr val="tx1"/>
            </a:solidFill>
            <a:latin typeface="楷体" pitchFamily="49" charset="-122"/>
            <a:ea typeface="楷体" pitchFamily="49" charset="-122"/>
          </a:endParaRPr>
        </a:p>
      </dsp:txBody>
      <dsp:txXfrm>
        <a:off x="2439451" y="1558838"/>
        <a:ext cx="1331190" cy="854358"/>
      </dsp:txXfrm>
    </dsp:sp>
    <dsp:sp modelId="{AD8B3CF1-FA45-411A-BE36-81F011F2A4BC}">
      <dsp:nvSpPr>
        <dsp:cNvPr id="0" name=""/>
        <dsp:cNvSpPr/>
      </dsp:nvSpPr>
      <dsp:spPr>
        <a:xfrm rot="16155087">
          <a:off x="2911977" y="1014759"/>
          <a:ext cx="374933" cy="24804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zh-CN" altLang="en-US" sz="1000" kern="1200"/>
        </a:p>
      </dsp:txBody>
      <dsp:txXfrm rot="10800000">
        <a:off x="2949671" y="1101573"/>
        <a:ext cx="300518" cy="148829"/>
      </dsp:txXfrm>
    </dsp:sp>
    <dsp:sp modelId="{3895016D-36B6-4E4C-B818-9CB199C30EFB}">
      <dsp:nvSpPr>
        <dsp:cNvPr id="0" name=""/>
        <dsp:cNvSpPr/>
      </dsp:nvSpPr>
      <dsp:spPr>
        <a:xfrm>
          <a:off x="2283219" y="138363"/>
          <a:ext cx="1605213" cy="753202"/>
        </a:xfrm>
        <a:prstGeom prst="ellipse">
          <a:avLst/>
        </a:prstGeom>
        <a:solidFill>
          <a:srgbClr val="F5F0A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CN" altLang="en-US" sz="2000" b="1" kern="1200" dirty="0" smtClean="0">
              <a:solidFill>
                <a:schemeClr val="tx1"/>
              </a:solidFill>
              <a:latin typeface="楷体" pitchFamily="49" charset="-122"/>
              <a:ea typeface="楷体" pitchFamily="49" charset="-122"/>
            </a:rPr>
            <a:t>劳务报酬</a:t>
          </a:r>
          <a:endParaRPr lang="zh-CN" altLang="en-US" sz="2000" b="1" kern="1200" dirty="0">
            <a:solidFill>
              <a:schemeClr val="tx1"/>
            </a:solidFill>
            <a:latin typeface="楷体" pitchFamily="49" charset="-122"/>
            <a:ea typeface="楷体" pitchFamily="49" charset="-122"/>
          </a:endParaRPr>
        </a:p>
      </dsp:txBody>
      <dsp:txXfrm>
        <a:off x="2518297" y="248667"/>
        <a:ext cx="1135057" cy="532594"/>
      </dsp:txXfrm>
    </dsp:sp>
    <dsp:sp modelId="{F2E0E9F2-F613-4AAA-A9A8-87ABB5C721C0}">
      <dsp:nvSpPr>
        <dsp:cNvPr id="0" name=""/>
        <dsp:cNvSpPr/>
      </dsp:nvSpPr>
      <dsp:spPr>
        <a:xfrm rot="5627">
          <a:off x="4104548" y="1873713"/>
          <a:ext cx="359141" cy="22846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zh-CN" altLang="en-US" sz="900" kern="1200"/>
        </a:p>
      </dsp:txBody>
      <dsp:txXfrm>
        <a:off x="4104548" y="1919351"/>
        <a:ext cx="290601" cy="137080"/>
      </dsp:txXfrm>
    </dsp:sp>
    <dsp:sp modelId="{FE544F54-73F2-4BAF-B59E-1C21EA9A3DE8}">
      <dsp:nvSpPr>
        <dsp:cNvPr id="0" name=""/>
        <dsp:cNvSpPr/>
      </dsp:nvSpPr>
      <dsp:spPr>
        <a:xfrm>
          <a:off x="4536607" y="1597883"/>
          <a:ext cx="1249776" cy="783000"/>
        </a:xfrm>
        <a:prstGeom prst="ellipse">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CN" altLang="en-US" sz="2400" b="1" kern="1200" dirty="0" smtClean="0">
              <a:solidFill>
                <a:schemeClr val="tx1"/>
              </a:solidFill>
              <a:latin typeface="楷体" pitchFamily="49" charset="-122"/>
              <a:ea typeface="楷体" pitchFamily="49" charset="-122"/>
            </a:rPr>
            <a:t>稿酬</a:t>
          </a:r>
          <a:endParaRPr lang="zh-CN" altLang="en-US" sz="2400" b="1" kern="1200" dirty="0">
            <a:solidFill>
              <a:schemeClr val="tx1"/>
            </a:solidFill>
            <a:latin typeface="楷体" pitchFamily="49" charset="-122"/>
            <a:ea typeface="楷体" pitchFamily="49" charset="-122"/>
          </a:endParaRPr>
        </a:p>
      </dsp:txBody>
      <dsp:txXfrm>
        <a:off x="4719632" y="1712551"/>
        <a:ext cx="883726" cy="553664"/>
      </dsp:txXfrm>
    </dsp:sp>
    <dsp:sp modelId="{71201EB5-E8E2-42EB-B119-6A611526F76B}">
      <dsp:nvSpPr>
        <dsp:cNvPr id="0" name=""/>
        <dsp:cNvSpPr/>
      </dsp:nvSpPr>
      <dsp:spPr>
        <a:xfrm rot="5440178">
          <a:off x="2877287" y="2679043"/>
          <a:ext cx="417734" cy="27463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zh-CN" altLang="en-US" sz="1100" kern="1200"/>
        </a:p>
      </dsp:txBody>
      <dsp:txXfrm rot="10800000">
        <a:off x="2918964" y="2692777"/>
        <a:ext cx="335343" cy="164782"/>
      </dsp:txXfrm>
    </dsp:sp>
    <dsp:sp modelId="{21237C88-0DCA-4A15-B921-D941709ED002}">
      <dsp:nvSpPr>
        <dsp:cNvPr id="0" name=""/>
        <dsp:cNvSpPr/>
      </dsp:nvSpPr>
      <dsp:spPr>
        <a:xfrm>
          <a:off x="2448337" y="3110099"/>
          <a:ext cx="1277456" cy="828536"/>
        </a:xfrm>
        <a:prstGeom prst="ellipse">
          <a:avLst/>
        </a:prstGeom>
        <a:solidFill>
          <a:schemeClr val="accent5">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CN" altLang="en-US" sz="2000" b="1" kern="1200" dirty="0" smtClean="0">
              <a:solidFill>
                <a:schemeClr val="tx1"/>
              </a:solidFill>
              <a:latin typeface="楷体" pitchFamily="49" charset="-122"/>
              <a:ea typeface="楷体" pitchFamily="49" charset="-122"/>
            </a:rPr>
            <a:t>特许权使用费</a:t>
          </a:r>
          <a:endParaRPr lang="zh-CN" altLang="en-US" sz="2000" b="1" kern="1200" dirty="0">
            <a:solidFill>
              <a:schemeClr val="tx1"/>
            </a:solidFill>
            <a:latin typeface="楷体" pitchFamily="49" charset="-122"/>
            <a:ea typeface="楷体" pitchFamily="49" charset="-122"/>
          </a:endParaRPr>
        </a:p>
      </dsp:txBody>
      <dsp:txXfrm>
        <a:off x="2635416" y="3231435"/>
        <a:ext cx="903298" cy="585864"/>
      </dsp:txXfrm>
    </dsp:sp>
    <dsp:sp modelId="{BCEFED9E-8B9E-4003-AA49-C6E17F18E65F}">
      <dsp:nvSpPr>
        <dsp:cNvPr id="0" name=""/>
        <dsp:cNvSpPr/>
      </dsp:nvSpPr>
      <dsp:spPr>
        <a:xfrm rot="10856769">
          <a:off x="1736279" y="1804550"/>
          <a:ext cx="426417" cy="29384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zh-CN" altLang="en-US" sz="1200" kern="1200"/>
        </a:p>
      </dsp:txBody>
      <dsp:txXfrm rot="10800000">
        <a:off x="1824427" y="1864047"/>
        <a:ext cx="338263" cy="176309"/>
      </dsp:txXfrm>
    </dsp:sp>
    <dsp:sp modelId="{FCE772B7-2524-4865-8B2D-AF0B6F83D5D0}">
      <dsp:nvSpPr>
        <dsp:cNvPr id="0" name=""/>
        <dsp:cNvSpPr/>
      </dsp:nvSpPr>
      <dsp:spPr>
        <a:xfrm>
          <a:off x="0" y="1453888"/>
          <a:ext cx="1722120" cy="990139"/>
        </a:xfrm>
        <a:prstGeom prst="ellipse">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CN" altLang="en-US" sz="2000" b="1" kern="1200" dirty="0" smtClean="0">
              <a:solidFill>
                <a:schemeClr val="tx1"/>
              </a:solidFill>
              <a:latin typeface="楷体" pitchFamily="49" charset="-122"/>
              <a:ea typeface="楷体" pitchFamily="49" charset="-122"/>
            </a:rPr>
            <a:t>工资薪金</a:t>
          </a:r>
          <a:endParaRPr lang="zh-CN" altLang="en-US" sz="2000" b="1" kern="1200" dirty="0">
            <a:solidFill>
              <a:schemeClr val="tx1"/>
            </a:solidFill>
            <a:latin typeface="楷体" pitchFamily="49" charset="-122"/>
            <a:ea typeface="楷体" pitchFamily="49" charset="-122"/>
          </a:endParaRPr>
        </a:p>
      </dsp:txBody>
      <dsp:txXfrm>
        <a:off x="252199" y="1598890"/>
        <a:ext cx="1217722" cy="7001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F1FBC1-05B9-4B4A-AF4A-EE1F3F34F74F}" type="datetimeFigureOut">
              <a:rPr lang="zh-CN" altLang="en-US" smtClean="0"/>
              <a:t>2020/4/16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9B1301-8586-4724-9892-ED15914BF5BE}" type="slidenum">
              <a:rPr lang="zh-CN" altLang="en-US" smtClean="0"/>
              <a:t>‹#›</a:t>
            </a:fld>
            <a:endParaRPr lang="zh-CN" altLang="en-US"/>
          </a:p>
        </p:txBody>
      </p:sp>
    </p:spTree>
    <p:extLst>
      <p:ext uri="{BB962C8B-B14F-4D97-AF65-F5344CB8AC3E}">
        <p14:creationId xmlns:p14="http://schemas.microsoft.com/office/powerpoint/2010/main" val="1232154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备注占位符 2"/>
          <p:cNvSpPr>
            <a:spLocks noGrp="1"/>
          </p:cNvSpPr>
          <p:nvPr>
            <p:ph type="body"/>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419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fld id="{95BE0D47-3E33-4E53-B151-A2D77FFA1F75}" type="slidenum">
              <a:rPr lang="zh-CN" altLang="en-US" smtClean="0"/>
              <a:pPr eaLnBrk="1" hangingPunct="1"/>
              <a:t>11</a:t>
            </a:fld>
            <a:endParaRPr lang="en-US" altLang="zh-CN"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备注占位符 2"/>
          <p:cNvSpPr>
            <a:spLocks noGrp="1"/>
          </p:cNvSpPr>
          <p:nvPr>
            <p:ph type="body"/>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389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fld id="{3570ED89-4334-4519-9062-24A381A17876}" type="slidenum">
              <a:rPr lang="zh-CN" altLang="en-US" smtClean="0"/>
              <a:pPr eaLnBrk="1" hangingPunct="1"/>
              <a:t>12</a:t>
            </a:fld>
            <a:endParaRPr lang="en-US" altLang="zh-CN"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备注占位符 2"/>
          <p:cNvSpPr>
            <a:spLocks noGrp="1"/>
          </p:cNvSpPr>
          <p:nvPr>
            <p:ph type="body"/>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4403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fld id="{D91F6307-4D88-4EB4-B8DC-99C38EC4BA72}" type="slidenum">
              <a:rPr lang="zh-CN" altLang="en-US" smtClean="0"/>
              <a:pPr eaLnBrk="1" hangingPunct="1"/>
              <a:t>13</a:t>
            </a:fld>
            <a:endParaRPr lang="en-US" altLang="zh-CN"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备注占位符 2"/>
          <p:cNvSpPr>
            <a:spLocks noGrp="1"/>
          </p:cNvSpPr>
          <p:nvPr>
            <p:ph type="body"/>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450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fld id="{324E226F-59CF-4F59-8501-B0A4FA8BC76B}" type="slidenum">
              <a:rPr lang="zh-CN" altLang="en-US" smtClean="0"/>
              <a:pPr eaLnBrk="1" hangingPunct="1"/>
              <a:t>14</a:t>
            </a:fld>
            <a:endParaRPr lang="en-US" altLang="zh-CN"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备注占位符 2"/>
          <p:cNvSpPr>
            <a:spLocks noGrp="1"/>
          </p:cNvSpPr>
          <p:nvPr>
            <p:ph type="body"/>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4608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fld id="{E150ABA3-6853-464C-AF2F-20896A332C4F}" type="slidenum">
              <a:rPr lang="zh-CN" altLang="en-US" smtClean="0"/>
              <a:pPr eaLnBrk="1" hangingPunct="1"/>
              <a:t>15</a:t>
            </a:fld>
            <a:endParaRPr lang="en-US" altLang="zh-CN"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备注占位符 2"/>
          <p:cNvSpPr>
            <a:spLocks noGrp="1"/>
          </p:cNvSpPr>
          <p:nvPr>
            <p:ph type="body"/>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4710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fld id="{23B31E24-685A-42AC-A30D-36AC2159022D}" type="slidenum">
              <a:rPr lang="zh-CN" altLang="en-US" smtClean="0"/>
              <a:pPr eaLnBrk="1" hangingPunct="1"/>
              <a:t>16</a:t>
            </a:fld>
            <a:endParaRPr lang="en-US" altLang="zh-CN"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备注占位符 2"/>
          <p:cNvSpPr>
            <a:spLocks noGrp="1"/>
          </p:cNvSpPr>
          <p:nvPr>
            <p:ph type="body"/>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4813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fld id="{D0716D37-31B4-442D-8E17-AF9C22E16484}" type="slidenum">
              <a:rPr lang="zh-CN" altLang="en-US" smtClean="0"/>
              <a:pPr eaLnBrk="1" hangingPunct="1"/>
              <a:t>17</a:t>
            </a:fld>
            <a:endParaRPr lang="en-US" altLang="zh-CN"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备注占位符 2"/>
          <p:cNvSpPr>
            <a:spLocks noGrp="1"/>
          </p:cNvSpPr>
          <p:nvPr>
            <p:ph type="body"/>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4915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fld id="{27BDA563-813E-4D0C-94AD-54B0BD40F569}" type="slidenum">
              <a:rPr lang="zh-CN" altLang="en-US" smtClean="0"/>
              <a:pPr eaLnBrk="1" hangingPunct="1"/>
              <a:t>18</a:t>
            </a:fld>
            <a:endParaRPr lang="en-US" altLang="zh-CN"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备注占位符 2"/>
          <p:cNvSpPr>
            <a:spLocks noGrp="1"/>
          </p:cNvSpPr>
          <p:nvPr>
            <p:ph type="body"/>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5018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fld id="{6F6611B7-DF7A-4FA9-9BB6-5755E99F16F2}" type="slidenum">
              <a:rPr lang="zh-CN" altLang="en-US" smtClean="0"/>
              <a:pPr eaLnBrk="1" hangingPunct="1"/>
              <a:t>19</a:t>
            </a:fld>
            <a:endParaRPr lang="en-US" altLang="zh-CN"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备注占位符 2"/>
          <p:cNvSpPr>
            <a:spLocks noGrp="1"/>
          </p:cNvSpPr>
          <p:nvPr>
            <p:ph type="body"/>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5120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fld id="{529F91D3-6CBB-4DD4-9D91-9C269DB56517}" type="slidenum">
              <a:rPr lang="zh-CN" altLang="en-US" smtClean="0"/>
              <a:pPr eaLnBrk="1" hangingPunct="1"/>
              <a:t>20</a:t>
            </a:fld>
            <a:endParaRPr lang="en-US" altLang="zh-CN"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3379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l" eaLnBrk="1" hangingPunct="1">
              <a:buFontTx/>
              <a:buNone/>
            </a:pPr>
            <a:fld id="{B958BB4C-DE65-4782-B999-3CE4655B1BA2}" type="slidenum">
              <a:rPr lang="zh-CN" altLang="en-US" sz="1800" smtClean="0"/>
              <a:pPr algn="l" eaLnBrk="1" hangingPunct="1">
                <a:buFontTx/>
                <a:buNone/>
              </a:pPr>
              <a:t>3</a:t>
            </a:fld>
            <a:endParaRPr lang="en-US" altLang="zh-CN" sz="180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备注占位符 2"/>
          <p:cNvSpPr>
            <a:spLocks noGrp="1"/>
          </p:cNvSpPr>
          <p:nvPr>
            <p:ph type="body"/>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dirty="0" smtClean="0"/>
          </a:p>
        </p:txBody>
      </p:sp>
      <p:sp>
        <p:nvSpPr>
          <p:cNvPr id="5222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fld id="{05B7F740-9E30-4F16-94BC-FC33799BA2F4}" type="slidenum">
              <a:rPr lang="zh-CN" altLang="en-US" smtClean="0"/>
              <a:pPr eaLnBrk="1" hangingPunct="1"/>
              <a:t>21</a:t>
            </a:fld>
            <a:endParaRPr lang="en-US" altLang="zh-CN"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备注占位符 2"/>
          <p:cNvSpPr>
            <a:spLocks noGrp="1"/>
          </p:cNvSpPr>
          <p:nvPr>
            <p:ph type="body"/>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b="1" smtClean="0"/>
          </a:p>
        </p:txBody>
      </p:sp>
      <p:sp>
        <p:nvSpPr>
          <p:cNvPr id="53252" name="灯片编号占位符 3"/>
          <p:cNvSpPr txBox="1">
            <a:spLocks noGrp="1"/>
          </p:cNvSpPr>
          <p:nvPr/>
        </p:nvSpPr>
        <p:spPr bwMode="auto">
          <a:xfrm>
            <a:off x="3885010" y="8684685"/>
            <a:ext cx="2971800" cy="459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r" eaLnBrk="1" hangingPunct="1">
              <a:buFont typeface="Arial" pitchFamily="34" charset="0"/>
              <a:buNone/>
            </a:pPr>
            <a:fld id="{3CEE0CD1-321C-4C19-A4CB-7D0EE7B2376A}" type="slidenum">
              <a:rPr lang="zh-CN" altLang="en-US" sz="1200"/>
              <a:pPr algn="r" eaLnBrk="1" hangingPunct="1">
                <a:buFont typeface="Arial" pitchFamily="34" charset="0"/>
                <a:buNone/>
              </a:pPr>
              <a:t>22</a:t>
            </a:fld>
            <a:endParaRPr lang="en-US" altLang="zh-CN"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备注占位符 2"/>
          <p:cNvSpPr>
            <a:spLocks noGrp="1"/>
          </p:cNvSpPr>
          <p:nvPr>
            <p:ph type="body"/>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5427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fld id="{10E3599E-9D83-4B6A-A425-74E6053FADCD}" type="slidenum">
              <a:rPr lang="zh-CN" altLang="en-US" smtClean="0"/>
              <a:pPr eaLnBrk="1" hangingPunct="1"/>
              <a:t>23</a:t>
            </a:fld>
            <a:endParaRPr lang="en-US" altLang="zh-CN"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备注占位符 2"/>
          <p:cNvSpPr>
            <a:spLocks noGrp="1"/>
          </p:cNvSpPr>
          <p:nvPr>
            <p:ph type="body"/>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563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fld id="{8392CF2C-0594-436D-B11B-2FB5725C2D18}" type="slidenum">
              <a:rPr lang="zh-CN" altLang="en-US" smtClean="0"/>
              <a:pPr eaLnBrk="1" hangingPunct="1"/>
              <a:t>25</a:t>
            </a:fld>
            <a:endParaRPr lang="en-US" altLang="zh-CN"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备注占位符 2"/>
          <p:cNvSpPr>
            <a:spLocks noGrp="1"/>
          </p:cNvSpPr>
          <p:nvPr>
            <p:ph type="body"/>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573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fld id="{8C4C0A8B-0AA9-4052-9401-B59501C6A5D6}" type="slidenum">
              <a:rPr lang="zh-CN" altLang="en-US" smtClean="0"/>
              <a:pPr eaLnBrk="1" hangingPunct="1"/>
              <a:t>26</a:t>
            </a:fld>
            <a:endParaRPr lang="en-US" altLang="zh-CN"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3379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l" eaLnBrk="1" hangingPunct="1">
              <a:buFontTx/>
              <a:buNone/>
            </a:pPr>
            <a:fld id="{B958BB4C-DE65-4782-B999-3CE4655B1BA2}" type="slidenum">
              <a:rPr lang="zh-CN" altLang="en-US" sz="1800" smtClean="0"/>
              <a:pPr algn="l" eaLnBrk="1" hangingPunct="1">
                <a:buFontTx/>
                <a:buNone/>
              </a:pPr>
              <a:t>27</a:t>
            </a:fld>
            <a:endParaRPr lang="en-US" altLang="zh-CN" sz="180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备注占位符 2"/>
          <p:cNvSpPr>
            <a:spLocks noGrp="1"/>
          </p:cNvSpPr>
          <p:nvPr>
            <p:ph type="body"/>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3482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fld id="{6696A75D-3905-46BF-8F10-B8F33D1BF8CB}" type="slidenum">
              <a:rPr lang="zh-CN" altLang="en-US" smtClean="0"/>
              <a:pPr eaLnBrk="1" hangingPunct="1"/>
              <a:t>28</a:t>
            </a:fld>
            <a:endParaRPr lang="en-US" altLang="zh-CN"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3379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l" eaLnBrk="1" hangingPunct="1">
              <a:buFontTx/>
              <a:buNone/>
            </a:pPr>
            <a:fld id="{0C633408-EE6D-4B46-ADCC-F5FF57DB4C9D}" type="slidenum">
              <a:rPr lang="zh-CN" altLang="en-US" sz="1800" smtClean="0"/>
              <a:pPr algn="l" eaLnBrk="1" hangingPunct="1">
                <a:buFontTx/>
                <a:buNone/>
              </a:pPr>
              <a:t>29</a:t>
            </a:fld>
            <a:endParaRPr lang="en-US" altLang="zh-CN" sz="180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B9B1301-8586-4724-9892-ED15914BF5BE}" type="slidenum">
              <a:rPr lang="zh-CN" altLang="en-US" smtClean="0"/>
              <a:t>49</a:t>
            </a:fld>
            <a:endParaRPr lang="zh-CN" altLang="en-US"/>
          </a:p>
        </p:txBody>
      </p:sp>
    </p:spTree>
    <p:extLst>
      <p:ext uri="{BB962C8B-B14F-4D97-AF65-F5344CB8AC3E}">
        <p14:creationId xmlns:p14="http://schemas.microsoft.com/office/powerpoint/2010/main" val="719605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备注占位符 2"/>
          <p:cNvSpPr>
            <a:spLocks noGrp="1"/>
          </p:cNvSpPr>
          <p:nvPr>
            <p:ph type="body"/>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3482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fld id="{DCCB0352-D009-4504-8C6F-B536688ABE53}" type="slidenum">
              <a:rPr lang="zh-CN" altLang="en-US" smtClean="0"/>
              <a:pPr eaLnBrk="1" hangingPunct="1"/>
              <a:t>4</a:t>
            </a:fld>
            <a:endParaRPr lang="en-US" altLang="zh-CN"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备注占位符 2"/>
          <p:cNvSpPr>
            <a:spLocks noGrp="1"/>
          </p:cNvSpPr>
          <p:nvPr>
            <p:ph type="body"/>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3584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fld id="{7151C2CF-98A5-4C4A-AB85-0488309499DD}" type="slidenum">
              <a:rPr lang="zh-CN" altLang="en-US" smtClean="0"/>
              <a:pPr eaLnBrk="1" hangingPunct="1"/>
              <a:t>5</a:t>
            </a:fld>
            <a:endParaRPr lang="en-US" altLang="zh-CN"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备注占位符 2"/>
          <p:cNvSpPr>
            <a:spLocks noGrp="1"/>
          </p:cNvSpPr>
          <p:nvPr>
            <p:ph type="body"/>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368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fld id="{CA26140B-1BB3-407F-A0E8-3E7BD7908E4A}" type="slidenum">
              <a:rPr lang="zh-CN" altLang="en-US" smtClean="0"/>
              <a:pPr eaLnBrk="1" hangingPunct="1"/>
              <a:t>6</a:t>
            </a:fld>
            <a:endParaRPr lang="en-US" altLang="zh-CN"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备注占位符 2"/>
          <p:cNvSpPr>
            <a:spLocks noGrp="1"/>
          </p:cNvSpPr>
          <p:nvPr>
            <p:ph type="body"/>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378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fld id="{7EF05D9B-6C68-4A17-B148-5092510F1300}" type="slidenum">
              <a:rPr lang="zh-CN" altLang="en-US" smtClean="0"/>
              <a:pPr eaLnBrk="1" hangingPunct="1"/>
              <a:t>7</a:t>
            </a:fld>
            <a:endParaRPr lang="en-US" altLang="zh-CN"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TextEdit="1"/>
          </p:cNvSpPr>
          <p:nvPr>
            <p:ph type="sldImg"/>
          </p:nvPr>
        </p:nvSpPr>
        <p:spPr>
          <a:xfrm>
            <a:off x="381000" y="685800"/>
            <a:ext cx="6096000" cy="3429000"/>
          </a:xfrm>
          <a:ln>
            <a:solidFill>
              <a:srgbClr val="000000">
                <a:alpha val="100000"/>
              </a:srgbClr>
            </a:solidFill>
            <a:miter lim="800000"/>
          </a:ln>
        </p:spPr>
      </p:sp>
      <p:sp>
        <p:nvSpPr>
          <p:cNvPr id="50179" name="备注占位符 2"/>
          <p:cNvSpPr>
            <a:spLocks noGrp="1"/>
          </p:cNvSpPr>
          <p:nvPr>
            <p:ph type="body"/>
          </p:nvPr>
        </p:nvSpPr>
        <p:spPr>
          <a:xfrm>
            <a:off x="685800" y="4400552"/>
            <a:ext cx="5486400" cy="3600449"/>
          </a:xfrm>
          <a:noFill/>
          <a:ln>
            <a:noFill/>
          </a:ln>
        </p:spPr>
        <p:txBody>
          <a:bodyPr wrap="square" lIns="91440" tIns="45720" rIns="91440" bIns="45720" anchor="t"/>
          <a:lstStyle/>
          <a:p>
            <a:pPr lvl="0"/>
            <a:endParaRPr lang="zh-CN" altLang="en-US" dirty="0"/>
          </a:p>
        </p:txBody>
      </p:sp>
      <p:sp>
        <p:nvSpPr>
          <p:cNvPr id="50180" name="灯片编号占位符 3"/>
          <p:cNvSpPr txBox="1">
            <a:spLocks noGrp="1"/>
          </p:cNvSpPr>
          <p:nvPr>
            <p:ph type="sldNum" sz="quarter"/>
          </p:nvPr>
        </p:nvSpPr>
        <p:spPr>
          <a:xfrm>
            <a:off x="3885010" y="8684685"/>
            <a:ext cx="2971800" cy="459316"/>
          </a:xfrm>
          <a:prstGeom prst="rect">
            <a:avLst/>
          </a:prstGeom>
          <a:noFill/>
          <a:ln w="9525">
            <a:noFill/>
          </a:ln>
        </p:spPr>
        <p:txBody>
          <a:bodyPr anchor="b"/>
          <a:lstStyle/>
          <a:p>
            <a:pPr lvl="0" algn="r" eaLnBrk="1" hangingPunct="1"/>
            <a:fld id="{9A0DB2DC-4C9A-4742-B13C-FB6460FD3503}" type="slidenum">
              <a:rPr lang="zh-CN" altLang="en-US" sz="1200" dirty="0"/>
              <a:t>8</a:t>
            </a:fld>
            <a:endParaRPr lang="zh-CN" altLang="en-US" sz="12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备注占位符 2"/>
          <p:cNvSpPr>
            <a:spLocks noGrp="1"/>
          </p:cNvSpPr>
          <p:nvPr>
            <p:ph type="body"/>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3994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fld id="{732404FC-B24E-439A-9BAE-4DFDF9186352}" type="slidenum">
              <a:rPr lang="zh-CN" altLang="en-US" smtClean="0"/>
              <a:pPr eaLnBrk="1" hangingPunct="1"/>
              <a:t>9</a:t>
            </a:fld>
            <a:endParaRPr lang="en-US" altLang="zh-CN"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备注占位符 2"/>
          <p:cNvSpPr>
            <a:spLocks noGrp="1"/>
          </p:cNvSpPr>
          <p:nvPr>
            <p:ph type="body"/>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4096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fld id="{0D980014-7626-4873-BED5-881AA358729A}" type="slidenum">
              <a:rPr lang="zh-CN" altLang="en-US" smtClean="0"/>
              <a:pPr eaLnBrk="1" hangingPunct="1"/>
              <a:t>10</a:t>
            </a:fld>
            <a:endParaRPr lang="en-US" altLang="zh-CN"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22"/>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2020/4/16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637991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2020/4/16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222907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3"/>
            <a:ext cx="2057400" cy="329088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54783"/>
            <a:ext cx="6019800" cy="329088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2020/4/16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9383746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sp>
        <p:nvSpPr>
          <p:cNvPr id="2" name="任意多边形 7"/>
          <p:cNvSpPr/>
          <p:nvPr userDrawn="1">
            <p:custDataLst>
              <p:tags r:id="rId1"/>
            </p:custDataLst>
          </p:nvPr>
        </p:nvSpPr>
        <p:spPr>
          <a:xfrm>
            <a:off x="521496" y="554833"/>
            <a:ext cx="8154591" cy="46435"/>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7031" tIns="33515" rIns="67031" bIns="33515" anchor="ctr"/>
          <a:lstStyle/>
          <a:p>
            <a:pPr algn="ctr">
              <a:buFont typeface="Arial" panose="020B0604020202020204" pitchFamily="34" charset="0"/>
              <a:buNone/>
              <a:defRPr/>
            </a:pPr>
            <a:endParaRPr lang="zh-CN" altLang="en-US" sz="1400">
              <a:latin typeface="Arial" panose="020B0604020202020204" pitchFamily="34" charset="0"/>
              <a:ea typeface="微软雅黑" panose="020B0503020204020204" pitchFamily="34" charset="-122"/>
              <a:sym typeface="Arial" panose="020B0604020202020204" pitchFamily="34" charset="0"/>
            </a:endParaRPr>
          </a:p>
        </p:txBody>
      </p:sp>
      <p:pic>
        <p:nvPicPr>
          <p:cNvPr id="3" name="图片 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860" y="0"/>
            <a:ext cx="54887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1345057"/>
      </p:ext>
    </p:extLst>
  </p:cSld>
  <p:clrMapOvr>
    <a:masterClrMapping/>
  </p:clrMapOvr>
  <p:transition spd="med" advTm="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5222067"/>
      </p:ext>
    </p:extLst>
  </p:cSld>
  <p:clrMapOvr>
    <a:masterClrMapping/>
  </p:clrMapOvr>
  <mc:AlternateContent xmlns:mc="http://schemas.openxmlformats.org/markup-compatibility/2006" xmlns:p14="http://schemas.microsoft.com/office/powerpoint/2010/main">
    <mc:Choice Requires="p14">
      <p:transition spd="slow" p14:dur="2250">
        <p:fad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2020/4/16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527157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2020/4/16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983302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2020/4/16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308734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32"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32"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2020/4/16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016951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2020/4/16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114969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2020/4/16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800840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7"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9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7"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2020/4/16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012972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1"/>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6"/>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2020/4/16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614613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2020/4/16</a:t>
            </a:fld>
            <a:endParaRPr lang="zh-CN" altLang="en-US"/>
          </a:p>
        </p:txBody>
      </p:sp>
      <p:sp>
        <p:nvSpPr>
          <p:cNvPr id="5" name="页脚占位符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578070386"/>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 id="2147484020" r:id="rId12"/>
    <p:sldLayoutId id="214748402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7.png"/><Relationship Id="rId7"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7.png"/><Relationship Id="rId7" Type="http://schemas.openxmlformats.org/officeDocument/2006/relationships/diagramLayout" Target="../diagrams/layout2.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diagramData" Target="../diagrams/data2.xml"/><Relationship Id="rId5" Type="http://schemas.openxmlformats.org/officeDocument/2006/relationships/image" Target="../media/image6.png"/><Relationship Id="rId10" Type="http://schemas.microsoft.com/office/2007/relationships/diagramDrawing" Target="../diagrams/drawing2.xml"/><Relationship Id="rId4" Type="http://schemas.openxmlformats.org/officeDocument/2006/relationships/image" Target="../media/image5.png"/><Relationship Id="rId9" Type="http://schemas.openxmlformats.org/officeDocument/2006/relationships/diagramColors" Target="../diagrams/colors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7.png"/><Relationship Id="rId7" Type="http://schemas.openxmlformats.org/officeDocument/2006/relationships/diagramLayout" Target="../diagrams/layout3.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diagramData" Target="../diagrams/data3.xml"/><Relationship Id="rId5" Type="http://schemas.openxmlformats.org/officeDocument/2006/relationships/image" Target="../media/image6.png"/><Relationship Id="rId10" Type="http://schemas.microsoft.com/office/2007/relationships/diagramDrawing" Target="../diagrams/drawing3.xml"/><Relationship Id="rId4" Type="http://schemas.openxmlformats.org/officeDocument/2006/relationships/image" Target="../media/image5.png"/><Relationship Id="rId9" Type="http://schemas.openxmlformats.org/officeDocument/2006/relationships/diagramColors" Target="../diagrams/colors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s://etax.chinatax.gov.cn/"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7.png"/><Relationship Id="rId7" Type="http://schemas.openxmlformats.org/officeDocument/2006/relationships/diagramLayout" Target="../diagrams/layout4.xm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diagramData" Target="../diagrams/data4.xml"/><Relationship Id="rId5" Type="http://schemas.openxmlformats.org/officeDocument/2006/relationships/image" Target="../media/image6.png"/><Relationship Id="rId10" Type="http://schemas.microsoft.com/office/2007/relationships/diagramDrawing" Target="../diagrams/drawing4.xml"/><Relationship Id="rId4" Type="http://schemas.openxmlformats.org/officeDocument/2006/relationships/image" Target="../media/image5.png"/><Relationship Id="rId9" Type="http://schemas.openxmlformats.org/officeDocument/2006/relationships/diagramColors" Target="../diagrams/colors4.xml"/></Relationships>
</file>

<file path=ppt/slides/_rels/slide22.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5.png"/><Relationship Id="rId7" Type="http://schemas.openxmlformats.org/officeDocument/2006/relationships/diagramQuickStyle" Target="../diagrams/quickStyle5.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6.png"/><Relationship Id="rId9" Type="http://schemas.microsoft.com/office/2007/relationships/diagramDrawing" Target="../diagrams/drawing5.xml"/></Relationships>
</file>

<file path=ppt/slides/_rels/slide23.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5.png"/><Relationship Id="rId7" Type="http://schemas.openxmlformats.org/officeDocument/2006/relationships/diagramQuickStyle" Target="../diagrams/quickStyle6.xm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6.png"/><Relationship Id="rId9" Type="http://schemas.microsoft.com/office/2007/relationships/diagramDrawing" Target="../diagrams/drawing6.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5.png"/><Relationship Id="rId7" Type="http://schemas.openxmlformats.org/officeDocument/2006/relationships/diagramQuickStyle" Target="../diagrams/quickStyle7.xml"/><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6.png"/><Relationship Id="rId9" Type="http://schemas.microsoft.com/office/2007/relationships/diagramDrawing" Target="../diagrams/drawing7.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23459;&#20256;&#35270;&#39057;/&#65288;&#30465;&#29256;&#65289;&#20934;&#22791;&#31687;.mp4"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hyperlink" Target="&#23459;&#20256;&#35270;&#39057;/&#65288;&#30465;&#29256;&#65289;&#31616;&#26131;&#30003;&#25253;.mp4" TargetMode="External"/><Relationship Id="rId5" Type="http://schemas.openxmlformats.org/officeDocument/2006/relationships/hyperlink" Target="&#23459;&#20256;&#35270;&#39057;/&#65288;&#30465;&#29256;&#65289;&#26631;&#20934;&#30003;&#25253;.mp4" TargetMode="Externa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5.png"/><Relationship Id="rId7" Type="http://schemas.openxmlformats.org/officeDocument/2006/relationships/diagramQuickStyle" Target="../diagrams/quickStyle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6.png"/><Relationship Id="rId9" Type="http://schemas.microsoft.com/office/2007/relationships/diagramDrawing" Target="../diagrams/drawing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27719;&#31639;&#28165;&#32564;/&#32508;&#21512;&#25152;&#24471;&#24180;&#24230;&#31246;&#29575;&#34920;.docx" TargetMode="Externa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学堂模板 11拷贝.jpg"/>
          <p:cNvPicPr>
            <a:picLocks noChangeAspect="1"/>
          </p:cNvPicPr>
          <p:nvPr/>
        </p:nvPicPr>
        <p:blipFill>
          <a:blip r:embed="rId3" cstate="print"/>
          <a:stretch>
            <a:fillRect/>
          </a:stretch>
        </p:blipFill>
        <p:spPr>
          <a:xfrm>
            <a:off x="0" y="0"/>
            <a:ext cx="9144000" cy="5143500"/>
          </a:xfrm>
          <a:prstGeom prst="rect">
            <a:avLst/>
          </a:prstGeom>
        </p:spPr>
      </p:pic>
      <p:sp>
        <p:nvSpPr>
          <p:cNvPr id="8" name="标题 4"/>
          <p:cNvSpPr txBox="1"/>
          <p:nvPr/>
        </p:nvSpPr>
        <p:spPr>
          <a:xfrm>
            <a:off x="7626985" y="4354195"/>
            <a:ext cx="930910" cy="346710"/>
          </a:xfrm>
          <a:prstGeom prst="rect">
            <a:avLst/>
          </a:prstGeom>
        </p:spPr>
        <p:txBody>
          <a:bodyPr vert="horz" lIns="86004" tIns="43002" rIns="86004" bIns="4300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altLang="zh-CN" sz="1600" dirty="0" smtClean="0">
              <a:solidFill>
                <a:schemeClr val="bg1"/>
              </a:solidFill>
              <a:latin typeface="宋体" charset="-122"/>
              <a:ea typeface="宋体" charset="-122"/>
            </a:endParaRPr>
          </a:p>
        </p:txBody>
      </p:sp>
      <p:sp>
        <p:nvSpPr>
          <p:cNvPr id="15" name="TextBox 3"/>
          <p:cNvSpPr txBox="1"/>
          <p:nvPr/>
        </p:nvSpPr>
        <p:spPr>
          <a:xfrm>
            <a:off x="1931346" y="1829921"/>
            <a:ext cx="5251693" cy="1319175"/>
          </a:xfrm>
          <a:prstGeom prst="rect">
            <a:avLst/>
          </a:prstGeom>
          <a:noFill/>
        </p:spPr>
        <p:txBody>
          <a:bodyPr wrap="none" lIns="77120" tIns="38560" rIns="77120" bIns="38560" rtlCol="0">
            <a:spAutoFit/>
          </a:bodyPr>
          <a:lstStyle/>
          <a:p>
            <a:pPr algn="ctr">
              <a:lnSpc>
                <a:spcPct val="120000"/>
              </a:lnSpc>
              <a:buFont typeface="Arial" panose="020B0604020202020204" pitchFamily="34" charset="0"/>
              <a:buNone/>
              <a:defRPr/>
            </a:pPr>
            <a:r>
              <a:rPr lang="zh-CN" altLang="en-US" sz="3600" b="1" dirty="0">
                <a:solidFill>
                  <a:schemeClr val="bg1"/>
                </a:solidFill>
                <a:latin typeface="华康俪金黑W8" pitchFamily="49" charset="-122"/>
                <a:ea typeface="华康俪金黑W8" pitchFamily="49" charset="-122"/>
              </a:rPr>
              <a:t>综合所得个人所得税</a:t>
            </a:r>
            <a:endParaRPr lang="en-US" altLang="zh-CN" sz="3600" b="1" dirty="0">
              <a:solidFill>
                <a:schemeClr val="bg1"/>
              </a:solidFill>
              <a:latin typeface="华康俪金黑W8" pitchFamily="49" charset="-122"/>
              <a:ea typeface="华康俪金黑W8" pitchFamily="49" charset="-122"/>
            </a:endParaRPr>
          </a:p>
          <a:p>
            <a:pPr algn="ctr">
              <a:lnSpc>
                <a:spcPct val="120000"/>
              </a:lnSpc>
              <a:buFont typeface="Arial" panose="020B0604020202020204" pitchFamily="34" charset="0"/>
              <a:buNone/>
              <a:defRPr/>
            </a:pPr>
            <a:r>
              <a:rPr lang="zh-CN" altLang="en-US" sz="3600" b="1" dirty="0">
                <a:solidFill>
                  <a:schemeClr val="bg1"/>
                </a:solidFill>
                <a:latin typeface="华康俪金黑W8" pitchFamily="49" charset="-122"/>
                <a:ea typeface="华康俪金黑W8" pitchFamily="49" charset="-122"/>
              </a:rPr>
              <a:t>汇算清缴政策及申报实务</a:t>
            </a:r>
            <a:endParaRPr lang="zh-CN" altLang="en-US" sz="3600" b="1" dirty="0">
              <a:solidFill>
                <a:schemeClr val="bg1"/>
              </a:solidFill>
              <a:latin typeface="华康俪金黑W8" pitchFamily="49" charset="-122"/>
              <a:ea typeface="华康俪金黑W8" pitchFamily="49" charset="-122"/>
            </a:endParaRPr>
          </a:p>
        </p:txBody>
      </p:sp>
      <p:sp>
        <p:nvSpPr>
          <p:cNvPr id="16" name="TextBox 3"/>
          <p:cNvSpPr txBox="1"/>
          <p:nvPr/>
        </p:nvSpPr>
        <p:spPr>
          <a:xfrm>
            <a:off x="2699792" y="3145959"/>
            <a:ext cx="4320871" cy="1185869"/>
          </a:xfrm>
          <a:prstGeom prst="rect">
            <a:avLst/>
          </a:prstGeom>
          <a:noFill/>
        </p:spPr>
        <p:txBody>
          <a:bodyPr wrap="square" lIns="77120" tIns="38560" rIns="77120" bIns="38560" rtlCol="0">
            <a:spAutoFit/>
          </a:bodyPr>
          <a:lstStyle/>
          <a:p>
            <a:pPr hangingPunct="0">
              <a:lnSpc>
                <a:spcPct val="150000"/>
              </a:lnSpc>
            </a:pPr>
            <a:r>
              <a:rPr lang="zh-CN" altLang="en-US" sz="2400" b="1" dirty="0">
                <a:solidFill>
                  <a:schemeClr val="bg1"/>
                </a:solidFill>
                <a:latin typeface="华康俪金黑W8" pitchFamily="49" charset="-122"/>
                <a:ea typeface="华康俪金黑W8" pitchFamily="49" charset="-122"/>
              </a:rPr>
              <a:t>主讲人：</a:t>
            </a:r>
            <a:r>
              <a:rPr lang="zh-CN" altLang="en-US" sz="2400" b="1" dirty="0">
                <a:solidFill>
                  <a:schemeClr val="bg1"/>
                </a:solidFill>
                <a:latin typeface="华康俪金黑W8" pitchFamily="49" charset="-122"/>
                <a:ea typeface="华康俪金黑W8" pitchFamily="49" charset="-122"/>
              </a:rPr>
              <a:t>黄金蕊</a:t>
            </a:r>
            <a:endParaRPr lang="zh-CN" altLang="en-US" sz="2400" b="1" dirty="0">
              <a:solidFill>
                <a:schemeClr val="bg1"/>
              </a:solidFill>
              <a:latin typeface="华康俪金黑W8" pitchFamily="49" charset="-122"/>
              <a:ea typeface="华康俪金黑W8" pitchFamily="49" charset="-122"/>
            </a:endParaRPr>
          </a:p>
          <a:p>
            <a:pPr hangingPunct="0">
              <a:lnSpc>
                <a:spcPct val="150000"/>
              </a:lnSpc>
            </a:pPr>
            <a:r>
              <a:rPr lang="zh-CN" altLang="en-US" sz="2400" b="1" dirty="0">
                <a:solidFill>
                  <a:schemeClr val="bg1"/>
                </a:solidFill>
                <a:latin typeface="华康俪金黑W8" pitchFamily="49" charset="-122"/>
                <a:ea typeface="华康俪金黑W8" pitchFamily="49" charset="-122"/>
              </a:rPr>
              <a:t>制作单位：济南市税务局</a:t>
            </a:r>
          </a:p>
        </p:txBody>
      </p:sp>
    </p:spTree>
    <p:extLst>
      <p:ext uri="{BB962C8B-B14F-4D97-AF65-F5344CB8AC3E}">
        <p14:creationId xmlns:p14="http://schemas.microsoft.com/office/powerpoint/2010/main" val="1870502399"/>
      </p:ext>
    </p:extLst>
  </p:cSld>
  <p:clrMapOvr>
    <a:masterClrMapping/>
  </p:clrMapOvr>
  <mc:AlternateContent xmlns:mc="http://schemas.openxmlformats.org/markup-compatibility/2006" xmlns:p14="http://schemas.microsoft.com/office/powerpoint/2010/main">
    <mc:Choice Requires="p14">
      <p:transition spd="slow" p14:dur="2250">
        <p:fad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图片 10"/>
          <p:cNvPicPr>
            <a:picLocks noChangeAspect="1"/>
          </p:cNvPicPr>
          <p:nvPr/>
        </p:nvPicPr>
        <p:blipFill>
          <a:blip r:embed="rId3" cstate="print">
            <a:extLst>
              <a:ext uri="{28A0092B-C50C-407E-A947-70E740481C1C}">
                <a14:useLocalDpi xmlns:a14="http://schemas.microsoft.com/office/drawing/2010/main" val="0"/>
              </a:ext>
            </a:extLst>
          </a:blip>
          <a:srcRect t="49538"/>
          <a:stretch>
            <a:fillRect/>
          </a:stretch>
        </p:blipFill>
        <p:spPr bwMode="auto">
          <a:xfrm>
            <a:off x="-16669" y="5048251"/>
            <a:ext cx="9144000" cy="359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图片 6"/>
          <p:cNvPicPr>
            <a:picLocks noChangeAspect="1"/>
          </p:cNvPicPr>
          <p:nvPr/>
        </p:nvPicPr>
        <p:blipFill>
          <a:blip r:embed="rId4" cstate="print">
            <a:extLst>
              <a:ext uri="{28A0092B-C50C-407E-A947-70E740481C1C}">
                <a14:useLocalDpi xmlns:a14="http://schemas.microsoft.com/office/drawing/2010/main" val="0"/>
              </a:ext>
            </a:extLst>
          </a:blip>
          <a:srcRect b="90108"/>
          <a:stretch>
            <a:fillRect/>
          </a:stretch>
        </p:blipFill>
        <p:spPr bwMode="auto">
          <a:xfrm>
            <a:off x="0" y="2"/>
            <a:ext cx="9144000" cy="508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图片 32"/>
          <p:cNvPicPr>
            <a:picLocks noChangeAspect="1"/>
          </p:cNvPicPr>
          <p:nvPr/>
        </p:nvPicPr>
        <p:blipFill>
          <a:blip r:embed="rId5" cstate="print">
            <a:extLst>
              <a:ext uri="{28A0092B-C50C-407E-A947-70E740481C1C}">
                <a14:useLocalDpi xmlns:a14="http://schemas.microsoft.com/office/drawing/2010/main" val="0"/>
              </a:ext>
            </a:extLst>
          </a:blip>
          <a:srcRect l="12854" t="25578" r="9875" b="9903"/>
          <a:stretch>
            <a:fillRect/>
          </a:stretch>
        </p:blipFill>
        <p:spPr bwMode="auto">
          <a:xfrm>
            <a:off x="163118" y="33338"/>
            <a:ext cx="558403"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文本框 33"/>
          <p:cNvSpPr txBox="1">
            <a:spLocks noChangeArrowheads="1"/>
          </p:cNvSpPr>
          <p:nvPr/>
        </p:nvSpPr>
        <p:spPr bwMode="auto">
          <a:xfrm>
            <a:off x="883445" y="80964"/>
            <a:ext cx="138564" cy="346249"/>
          </a:xfrm>
          <a:prstGeom prst="rect">
            <a:avLst/>
          </a:prstGeom>
          <a:noFill/>
          <a:ln w="9525">
            <a:noFill/>
            <a:miter lim="800000"/>
          </a:ln>
        </p:spPr>
        <p:txBody>
          <a:bodyPr wrap="none" lIns="68580" tIns="34290" rIns="68580" bIns="34290">
            <a:spAutoFit/>
          </a:bodyPr>
          <a:lstStyle/>
          <a:p>
            <a:pPr>
              <a:defRPr/>
            </a:pPr>
            <a:endParaRPr lang="zh-CN" altLang="en-US" b="1" spc="225" dirty="0">
              <a:solidFill>
                <a:schemeClr val="bg1"/>
              </a:soli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10" name="矩形 9"/>
          <p:cNvSpPr/>
          <p:nvPr/>
        </p:nvSpPr>
        <p:spPr>
          <a:xfrm flipH="1">
            <a:off x="-4522" y="547633"/>
            <a:ext cx="9146383" cy="67595"/>
          </a:xfrm>
          <a:prstGeom prst="rect">
            <a:avLst/>
          </a:prstGeom>
          <a:solidFill>
            <a:schemeClr val="accent1">
              <a:lumMod val="75000"/>
            </a:schemeClr>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buFont typeface="Arial" panose="020B0604020202020204" pitchFamily="34" charset="0"/>
              <a:buNone/>
              <a:defRPr/>
            </a:pPr>
            <a:endParaRPr lang="zh-CN" altLang="en-US"/>
          </a:p>
        </p:txBody>
      </p:sp>
      <p:sp>
        <p:nvSpPr>
          <p:cNvPr id="12297" name="灯片编号占位符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eaLnBrk="0" hangingPunct="0">
              <a:defRPr>
                <a:solidFill>
                  <a:schemeClr val="tx1"/>
                </a:solidFill>
                <a:latin typeface="Calibri" pitchFamily="34" charset="0"/>
                <a:ea typeface="宋体" pitchFamily="2" charset="-122"/>
              </a:defRPr>
            </a:lvl1pPr>
            <a:lvl2pPr marL="557213" indent="-214313" eaLnBrk="0" hangingPunct="0">
              <a:defRPr>
                <a:solidFill>
                  <a:schemeClr val="tx1"/>
                </a:solidFill>
                <a:latin typeface="Calibri" pitchFamily="34" charset="0"/>
                <a:ea typeface="宋体" pitchFamily="2" charset="-122"/>
              </a:defRPr>
            </a:lvl2pPr>
            <a:lvl3pPr marL="857250" indent="-171450" eaLnBrk="0" hangingPunct="0">
              <a:defRPr>
                <a:solidFill>
                  <a:schemeClr val="tx1"/>
                </a:solidFill>
                <a:latin typeface="Calibri" pitchFamily="34" charset="0"/>
                <a:ea typeface="宋体" pitchFamily="2" charset="-122"/>
              </a:defRPr>
            </a:lvl3pPr>
            <a:lvl4pPr marL="1200150" indent="-171450" eaLnBrk="0" hangingPunct="0">
              <a:defRPr>
                <a:solidFill>
                  <a:schemeClr val="tx1"/>
                </a:solidFill>
                <a:latin typeface="Calibri" pitchFamily="34" charset="0"/>
                <a:ea typeface="宋体" pitchFamily="2" charset="-122"/>
              </a:defRPr>
            </a:lvl4pPr>
            <a:lvl5pPr marL="1543050" indent="-171450" eaLnBrk="0" hangingPunct="0">
              <a:defRPr>
                <a:solidFill>
                  <a:schemeClr val="tx1"/>
                </a:solidFill>
                <a:latin typeface="Calibri" pitchFamily="34" charset="0"/>
                <a:ea typeface="宋体" pitchFamily="2" charset="-122"/>
              </a:defRPr>
            </a:lvl5pPr>
            <a:lvl6pPr marL="1885950" indent="-171450" eaLnBrk="0" fontAlgn="base" hangingPunct="0">
              <a:spcBef>
                <a:spcPct val="0"/>
              </a:spcBef>
              <a:spcAft>
                <a:spcPct val="0"/>
              </a:spcAft>
              <a:defRPr>
                <a:solidFill>
                  <a:schemeClr val="tx1"/>
                </a:solidFill>
                <a:latin typeface="Calibri" pitchFamily="34" charset="0"/>
                <a:ea typeface="宋体" pitchFamily="2" charset="-122"/>
              </a:defRPr>
            </a:lvl6pPr>
            <a:lvl7pPr marL="2228850" indent="-171450" eaLnBrk="0" fontAlgn="base" hangingPunct="0">
              <a:spcBef>
                <a:spcPct val="0"/>
              </a:spcBef>
              <a:spcAft>
                <a:spcPct val="0"/>
              </a:spcAft>
              <a:defRPr>
                <a:solidFill>
                  <a:schemeClr val="tx1"/>
                </a:solidFill>
                <a:latin typeface="Calibri" pitchFamily="34" charset="0"/>
                <a:ea typeface="宋体" pitchFamily="2" charset="-122"/>
              </a:defRPr>
            </a:lvl7pPr>
            <a:lvl8pPr marL="2571750" indent="-171450" eaLnBrk="0" fontAlgn="base" hangingPunct="0">
              <a:spcBef>
                <a:spcPct val="0"/>
              </a:spcBef>
              <a:spcAft>
                <a:spcPct val="0"/>
              </a:spcAft>
              <a:defRPr>
                <a:solidFill>
                  <a:schemeClr val="tx1"/>
                </a:solidFill>
                <a:latin typeface="Calibri" pitchFamily="34" charset="0"/>
                <a:ea typeface="宋体" pitchFamily="2" charset="-122"/>
              </a:defRPr>
            </a:lvl8pPr>
            <a:lvl9pPr marL="2914650" indent="-17145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fld id="{2EC11946-D0C9-48DB-A0FB-B511AB7D13CF}" type="slidenum">
              <a:rPr lang="zh-CN" altLang="en-US" smtClean="0">
                <a:solidFill>
                  <a:srgbClr val="898989"/>
                </a:solidFill>
              </a:rPr>
              <a:pPr eaLnBrk="1" hangingPunct="1"/>
              <a:t>10</a:t>
            </a:fld>
            <a:endParaRPr lang="en-US" altLang="zh-CN" smtClean="0">
              <a:solidFill>
                <a:srgbClr val="898989"/>
              </a:solidFill>
            </a:endParaRPr>
          </a:p>
        </p:txBody>
      </p:sp>
      <p:sp>
        <p:nvSpPr>
          <p:cNvPr id="12298" name="矩形 3"/>
          <p:cNvSpPr>
            <a:spLocks noChangeArrowheads="1"/>
          </p:cNvSpPr>
          <p:nvPr/>
        </p:nvSpPr>
        <p:spPr bwMode="auto">
          <a:xfrm>
            <a:off x="2339752" y="3008228"/>
            <a:ext cx="6696744" cy="1623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buFont typeface="Arial" pitchFamily="34" charset="0"/>
              <a:buNone/>
            </a:pPr>
            <a:r>
              <a:rPr lang="zh-CN" altLang="en-US" sz="2100" b="1" dirty="0">
                <a:solidFill>
                  <a:srgbClr val="595959"/>
                </a:solidFill>
                <a:latin typeface="华文楷体" pitchFamily="2" charset="-122"/>
                <a:ea typeface="华文楷体" pitchFamily="2" charset="-122"/>
                <a:cs typeface="宋体" pitchFamily="2" charset="-122"/>
                <a:sym typeface="+mn-lt"/>
              </a:rPr>
              <a:t>   </a:t>
            </a:r>
            <a:endParaRPr lang="en-US" altLang="zh-CN" sz="2100" b="1" dirty="0">
              <a:solidFill>
                <a:srgbClr val="595959"/>
              </a:solidFill>
              <a:latin typeface="宋体" pitchFamily="2" charset="-122"/>
              <a:ea typeface="华文楷体" pitchFamily="2" charset="-122"/>
              <a:cs typeface="宋体" pitchFamily="2" charset="-122"/>
              <a:sym typeface="+mn-lt"/>
            </a:endParaRPr>
          </a:p>
          <a:p>
            <a:r>
              <a:rPr lang="zh-CN" altLang="zh-CN" sz="2000" b="1" dirty="0">
                <a:latin typeface="华文楷体" pitchFamily="2" charset="-122"/>
                <a:ea typeface="华文楷体" pitchFamily="2" charset="-122"/>
                <a:cs typeface="+mn-ea"/>
              </a:rPr>
              <a:t>工资薪金</a:t>
            </a:r>
            <a:r>
              <a:rPr lang="zh-CN" altLang="zh-CN" sz="2000" b="1" dirty="0" smtClean="0">
                <a:latin typeface="华文楷体" pitchFamily="2" charset="-122"/>
                <a:ea typeface="华文楷体" pitchFamily="2" charset="-122"/>
                <a:cs typeface="+mn-ea"/>
              </a:rPr>
              <a:t>所得</a:t>
            </a:r>
            <a:r>
              <a:rPr lang="en-US" altLang="zh-CN" sz="2000" b="1" dirty="0">
                <a:latin typeface="华文楷体" pitchFamily="2" charset="-122"/>
                <a:ea typeface="华文楷体" pitchFamily="2" charset="-122"/>
                <a:cs typeface="+mn-ea"/>
              </a:rPr>
              <a:t> </a:t>
            </a:r>
            <a:r>
              <a:rPr lang="en-US" altLang="zh-CN" sz="2000" b="1" dirty="0" smtClean="0">
                <a:latin typeface="华文楷体" pitchFamily="2" charset="-122"/>
                <a:ea typeface="华文楷体" pitchFamily="2" charset="-122"/>
                <a:cs typeface="+mn-ea"/>
              </a:rPr>
              <a:t>          </a:t>
            </a:r>
            <a:r>
              <a:rPr lang="zh-CN" altLang="zh-CN" sz="2000" b="1" dirty="0" smtClean="0">
                <a:latin typeface="华文楷体" pitchFamily="2" charset="-122"/>
                <a:ea typeface="华文楷体" pitchFamily="2" charset="-122"/>
                <a:cs typeface="+mn-ea"/>
              </a:rPr>
              <a:t>收入</a:t>
            </a:r>
            <a:r>
              <a:rPr lang="zh-CN" altLang="zh-CN" sz="2000" b="1" dirty="0">
                <a:latin typeface="华文楷体" pitchFamily="2" charset="-122"/>
                <a:ea typeface="华文楷体" pitchFamily="2" charset="-122"/>
                <a:cs typeface="+mn-ea"/>
              </a:rPr>
              <a:t>额＝收入</a:t>
            </a:r>
          </a:p>
          <a:p>
            <a:r>
              <a:rPr lang="zh-CN" altLang="zh-CN" sz="2000" b="1" dirty="0">
                <a:latin typeface="华文楷体" pitchFamily="2" charset="-122"/>
                <a:ea typeface="华文楷体" pitchFamily="2" charset="-122"/>
                <a:cs typeface="+mn-ea"/>
              </a:rPr>
              <a:t>劳务报酬</a:t>
            </a:r>
            <a:r>
              <a:rPr lang="zh-CN" altLang="zh-CN" sz="2000" b="1" dirty="0" smtClean="0">
                <a:latin typeface="华文楷体" pitchFamily="2" charset="-122"/>
                <a:ea typeface="华文楷体" pitchFamily="2" charset="-122"/>
                <a:cs typeface="+mn-ea"/>
              </a:rPr>
              <a:t>所得</a:t>
            </a:r>
            <a:r>
              <a:rPr lang="en-US" altLang="zh-CN" sz="2000" b="1" dirty="0">
                <a:latin typeface="华文楷体" pitchFamily="2" charset="-122"/>
                <a:ea typeface="华文楷体" pitchFamily="2" charset="-122"/>
                <a:cs typeface="+mn-ea"/>
              </a:rPr>
              <a:t> </a:t>
            </a:r>
            <a:r>
              <a:rPr lang="en-US" altLang="zh-CN" sz="2000" b="1" dirty="0" smtClean="0">
                <a:latin typeface="华文楷体" pitchFamily="2" charset="-122"/>
                <a:ea typeface="华文楷体" pitchFamily="2" charset="-122"/>
                <a:cs typeface="+mn-ea"/>
              </a:rPr>
              <a:t>          </a:t>
            </a:r>
            <a:r>
              <a:rPr lang="zh-CN" altLang="zh-CN" sz="2000" b="1" dirty="0" smtClean="0">
                <a:latin typeface="华文楷体" pitchFamily="2" charset="-122"/>
                <a:ea typeface="华文楷体" pitchFamily="2" charset="-122"/>
                <a:cs typeface="+mn-ea"/>
              </a:rPr>
              <a:t>收入</a:t>
            </a:r>
            <a:r>
              <a:rPr lang="zh-CN" altLang="zh-CN" sz="2000" b="1" dirty="0">
                <a:latin typeface="华文楷体" pitchFamily="2" charset="-122"/>
                <a:ea typeface="华文楷体" pitchFamily="2" charset="-122"/>
                <a:cs typeface="+mn-ea"/>
              </a:rPr>
              <a:t>额＝收入×（</a:t>
            </a:r>
            <a:r>
              <a:rPr lang="en-US" altLang="zh-CN" sz="2000" b="1" dirty="0" smtClean="0">
                <a:latin typeface="华文楷体" pitchFamily="2" charset="-122"/>
                <a:ea typeface="华文楷体" pitchFamily="2" charset="-122"/>
                <a:cs typeface="+mn-ea"/>
              </a:rPr>
              <a:t>1</a:t>
            </a:r>
            <a:r>
              <a:rPr lang="zh-CN" altLang="en-US" sz="2000" b="1" dirty="0" smtClean="0">
                <a:latin typeface="华文楷体" pitchFamily="2" charset="-122"/>
                <a:ea typeface="华文楷体" pitchFamily="2" charset="-122"/>
                <a:cs typeface="+mn-ea"/>
              </a:rPr>
              <a:t>－</a:t>
            </a:r>
            <a:r>
              <a:rPr lang="en-US" altLang="zh-CN" sz="2000" b="1" dirty="0" smtClean="0">
                <a:latin typeface="华文楷体" pitchFamily="2" charset="-122"/>
                <a:ea typeface="华文楷体" pitchFamily="2" charset="-122"/>
                <a:cs typeface="+mn-ea"/>
              </a:rPr>
              <a:t>20</a:t>
            </a:r>
            <a:r>
              <a:rPr lang="en-US" altLang="zh-CN" sz="2000" b="1" dirty="0">
                <a:latin typeface="华文楷体" pitchFamily="2" charset="-122"/>
                <a:ea typeface="华文楷体" pitchFamily="2" charset="-122"/>
                <a:cs typeface="+mn-ea"/>
              </a:rPr>
              <a:t>%</a:t>
            </a:r>
            <a:r>
              <a:rPr lang="zh-CN" altLang="zh-CN" sz="2000" b="1" dirty="0">
                <a:latin typeface="华文楷体" pitchFamily="2" charset="-122"/>
                <a:ea typeface="华文楷体" pitchFamily="2" charset="-122"/>
                <a:cs typeface="+mn-ea"/>
              </a:rPr>
              <a:t>）</a:t>
            </a:r>
          </a:p>
          <a:p>
            <a:r>
              <a:rPr lang="zh-CN" altLang="zh-CN" sz="2000" b="1" dirty="0">
                <a:latin typeface="华文楷体" pitchFamily="2" charset="-122"/>
                <a:ea typeface="华文楷体" pitchFamily="2" charset="-122"/>
                <a:cs typeface="+mn-ea"/>
              </a:rPr>
              <a:t>特许权使用费</a:t>
            </a:r>
            <a:r>
              <a:rPr lang="zh-CN" altLang="zh-CN" sz="2000" b="1" dirty="0" smtClean="0">
                <a:latin typeface="华文楷体" pitchFamily="2" charset="-122"/>
                <a:ea typeface="华文楷体" pitchFamily="2" charset="-122"/>
                <a:cs typeface="+mn-ea"/>
              </a:rPr>
              <a:t>所得</a:t>
            </a:r>
            <a:r>
              <a:rPr lang="en-US" altLang="zh-CN" sz="2000" b="1" dirty="0">
                <a:latin typeface="华文楷体" pitchFamily="2" charset="-122"/>
                <a:ea typeface="华文楷体" pitchFamily="2" charset="-122"/>
                <a:cs typeface="+mn-ea"/>
              </a:rPr>
              <a:t> </a:t>
            </a:r>
            <a:r>
              <a:rPr lang="en-US" altLang="zh-CN" sz="2000" b="1" dirty="0" smtClean="0">
                <a:latin typeface="华文楷体" pitchFamily="2" charset="-122"/>
                <a:ea typeface="华文楷体" pitchFamily="2" charset="-122"/>
                <a:cs typeface="+mn-ea"/>
              </a:rPr>
              <a:t>  </a:t>
            </a:r>
            <a:r>
              <a:rPr lang="zh-CN" altLang="zh-CN" sz="2000" b="1" dirty="0" smtClean="0">
                <a:latin typeface="华文楷体" pitchFamily="2" charset="-122"/>
                <a:ea typeface="华文楷体" pitchFamily="2" charset="-122"/>
                <a:cs typeface="+mn-ea"/>
              </a:rPr>
              <a:t>收入</a:t>
            </a:r>
            <a:r>
              <a:rPr lang="zh-CN" altLang="zh-CN" sz="2000" b="1" dirty="0">
                <a:latin typeface="华文楷体" pitchFamily="2" charset="-122"/>
                <a:ea typeface="华文楷体" pitchFamily="2" charset="-122"/>
                <a:cs typeface="+mn-ea"/>
              </a:rPr>
              <a:t>额＝收入×（</a:t>
            </a:r>
            <a:r>
              <a:rPr lang="en-US" altLang="zh-CN" sz="2000" b="1" dirty="0" smtClean="0">
                <a:latin typeface="华文楷体" pitchFamily="2" charset="-122"/>
                <a:ea typeface="华文楷体" pitchFamily="2" charset="-122"/>
                <a:cs typeface="+mn-ea"/>
              </a:rPr>
              <a:t>1</a:t>
            </a:r>
            <a:r>
              <a:rPr lang="zh-CN" altLang="en-US" sz="2000" b="1" dirty="0">
                <a:latin typeface="华文楷体" pitchFamily="2" charset="-122"/>
                <a:ea typeface="华文楷体" pitchFamily="2" charset="-122"/>
                <a:cs typeface="+mn-ea"/>
              </a:rPr>
              <a:t> </a:t>
            </a:r>
            <a:r>
              <a:rPr lang="zh-CN" altLang="en-US" sz="2000" b="1" dirty="0" smtClean="0">
                <a:latin typeface="华文楷体" pitchFamily="2" charset="-122"/>
                <a:ea typeface="华文楷体" pitchFamily="2" charset="-122"/>
                <a:cs typeface="+mn-ea"/>
              </a:rPr>
              <a:t>－</a:t>
            </a:r>
            <a:r>
              <a:rPr lang="en-US" altLang="zh-CN" sz="2000" b="1" dirty="0" smtClean="0">
                <a:latin typeface="华文楷体" pitchFamily="2" charset="-122"/>
                <a:ea typeface="华文楷体" pitchFamily="2" charset="-122"/>
                <a:cs typeface="+mn-ea"/>
              </a:rPr>
              <a:t>20</a:t>
            </a:r>
            <a:r>
              <a:rPr lang="en-US" altLang="zh-CN" sz="2000" b="1" dirty="0">
                <a:latin typeface="华文楷体" pitchFamily="2" charset="-122"/>
                <a:ea typeface="华文楷体" pitchFamily="2" charset="-122"/>
                <a:cs typeface="+mn-ea"/>
              </a:rPr>
              <a:t>%</a:t>
            </a:r>
            <a:r>
              <a:rPr lang="zh-CN" altLang="zh-CN" sz="2000" b="1" dirty="0">
                <a:latin typeface="华文楷体" pitchFamily="2" charset="-122"/>
                <a:ea typeface="华文楷体" pitchFamily="2" charset="-122"/>
                <a:cs typeface="+mn-ea"/>
              </a:rPr>
              <a:t>）</a:t>
            </a:r>
          </a:p>
          <a:p>
            <a:r>
              <a:rPr lang="zh-CN" altLang="zh-CN" sz="2000" b="1" dirty="0">
                <a:latin typeface="华文楷体" pitchFamily="2" charset="-122"/>
                <a:ea typeface="华文楷体" pitchFamily="2" charset="-122"/>
                <a:cs typeface="+mn-ea"/>
              </a:rPr>
              <a:t>稿酬</a:t>
            </a:r>
            <a:r>
              <a:rPr lang="zh-CN" altLang="zh-CN" sz="2000" b="1" dirty="0" smtClean="0">
                <a:latin typeface="华文楷体" pitchFamily="2" charset="-122"/>
                <a:ea typeface="华文楷体" pitchFamily="2" charset="-122"/>
                <a:cs typeface="+mn-ea"/>
              </a:rPr>
              <a:t>所</a:t>
            </a:r>
            <a:r>
              <a:rPr lang="zh-CN" altLang="en-US" sz="2000" b="1" dirty="0" smtClean="0">
                <a:latin typeface="华文楷体" pitchFamily="2" charset="-122"/>
                <a:ea typeface="华文楷体" pitchFamily="2" charset="-122"/>
                <a:cs typeface="+mn-ea"/>
              </a:rPr>
              <a:t>得          </a:t>
            </a:r>
            <a:r>
              <a:rPr lang="en-US" altLang="zh-CN" sz="2000" b="1" dirty="0" smtClean="0">
                <a:latin typeface="华文楷体" pitchFamily="2" charset="-122"/>
                <a:ea typeface="华文楷体" pitchFamily="2" charset="-122"/>
                <a:cs typeface="+mn-ea"/>
              </a:rPr>
              <a:t>         </a:t>
            </a:r>
            <a:r>
              <a:rPr lang="zh-CN" altLang="zh-CN" sz="2000" b="1" dirty="0" smtClean="0">
                <a:latin typeface="华文楷体" pitchFamily="2" charset="-122"/>
                <a:ea typeface="华文楷体" pitchFamily="2" charset="-122"/>
                <a:cs typeface="+mn-ea"/>
              </a:rPr>
              <a:t>收入</a:t>
            </a:r>
            <a:r>
              <a:rPr lang="zh-CN" altLang="zh-CN" sz="2000" b="1" dirty="0">
                <a:latin typeface="华文楷体" pitchFamily="2" charset="-122"/>
                <a:ea typeface="华文楷体" pitchFamily="2" charset="-122"/>
                <a:cs typeface="+mn-ea"/>
              </a:rPr>
              <a:t>额＝收入×（</a:t>
            </a:r>
            <a:r>
              <a:rPr lang="en-US" altLang="zh-CN" sz="2000" b="1" dirty="0" smtClean="0">
                <a:latin typeface="华文楷体" pitchFamily="2" charset="-122"/>
                <a:ea typeface="华文楷体" pitchFamily="2" charset="-122"/>
                <a:cs typeface="+mn-ea"/>
              </a:rPr>
              <a:t>1</a:t>
            </a:r>
            <a:r>
              <a:rPr lang="zh-CN" altLang="en-US" sz="2000" b="1" dirty="0">
                <a:latin typeface="华文楷体" pitchFamily="2" charset="-122"/>
                <a:ea typeface="华文楷体" pitchFamily="2" charset="-122"/>
                <a:cs typeface="+mn-ea"/>
              </a:rPr>
              <a:t> </a:t>
            </a:r>
            <a:r>
              <a:rPr lang="zh-CN" altLang="en-US" sz="2000" b="1" dirty="0" smtClean="0">
                <a:latin typeface="华文楷体" pitchFamily="2" charset="-122"/>
                <a:ea typeface="华文楷体" pitchFamily="2" charset="-122"/>
                <a:cs typeface="+mn-ea"/>
              </a:rPr>
              <a:t>－</a:t>
            </a:r>
            <a:r>
              <a:rPr lang="en-US" altLang="zh-CN" sz="2000" b="1" dirty="0" smtClean="0">
                <a:latin typeface="华文楷体" pitchFamily="2" charset="-122"/>
                <a:ea typeface="华文楷体" pitchFamily="2" charset="-122"/>
                <a:cs typeface="+mn-ea"/>
              </a:rPr>
              <a:t>20%</a:t>
            </a:r>
            <a:r>
              <a:rPr lang="zh-CN" altLang="zh-CN" sz="2000" b="1" dirty="0" smtClean="0">
                <a:latin typeface="华文楷体" pitchFamily="2" charset="-122"/>
                <a:ea typeface="华文楷体" pitchFamily="2" charset="-122"/>
                <a:cs typeface="+mn-ea"/>
              </a:rPr>
              <a:t>）×</a:t>
            </a:r>
            <a:r>
              <a:rPr lang="en-US" altLang="zh-CN" sz="2000" b="1" dirty="0">
                <a:latin typeface="华文楷体" pitchFamily="2" charset="-122"/>
                <a:ea typeface="华文楷体" pitchFamily="2" charset="-122"/>
                <a:cs typeface="+mn-ea"/>
              </a:rPr>
              <a:t>70%</a:t>
            </a:r>
            <a:endParaRPr lang="zh-CN" altLang="zh-CN" sz="2000" b="1" dirty="0">
              <a:latin typeface="华文楷体" pitchFamily="2" charset="-122"/>
              <a:ea typeface="华文楷体" pitchFamily="2" charset="-122"/>
              <a:cs typeface="+mn-ea"/>
            </a:endParaRPr>
          </a:p>
        </p:txBody>
      </p:sp>
      <p:sp>
        <p:nvSpPr>
          <p:cNvPr id="33" name="Freeform 5"/>
          <p:cNvSpPr/>
          <p:nvPr/>
        </p:nvSpPr>
        <p:spPr bwMode="auto">
          <a:xfrm>
            <a:off x="721521" y="1684521"/>
            <a:ext cx="1296144" cy="98028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2">
              <a:lumMod val="20000"/>
              <a:lumOff val="80000"/>
            </a:schemeClr>
          </a:solidFill>
          <a:ln w="19050">
            <a:gradFill flip="none" rotWithShape="1">
              <a:gsLst>
                <a:gs pos="29000">
                  <a:srgbClr val="E0E0E0"/>
                </a:gs>
                <a:gs pos="0">
                  <a:srgbClr val="999999"/>
                </a:gs>
                <a:gs pos="83000">
                  <a:schemeClr val="bg1"/>
                </a:gs>
              </a:gsLst>
              <a:lin ang="2700000" scaled="1"/>
              <a:tileRect/>
            </a:gradFill>
          </a:ln>
          <a:effectLst>
            <a:outerShdw blurRad="203200" dist="63500" dir="2700000" algn="tl" rotWithShape="0">
              <a:prstClr val="black">
                <a:alpha val="32000"/>
              </a:prstClr>
            </a:outerShdw>
          </a:effectLst>
        </p:spPr>
        <p:txBody>
          <a:bodyPr lIns="91440" tIns="45720" rIns="91440" bIns="45720"/>
          <a:lstStyle/>
          <a:p>
            <a:pPr algn="ctr" eaLnBrk="0" hangingPunct="0">
              <a:defRPr/>
            </a:pPr>
            <a:r>
              <a:rPr lang="en-US" altLang="zh-CN" dirty="0">
                <a:solidFill>
                  <a:prstClr val="black"/>
                </a:solidFill>
                <a:latin typeface="Arial" panose="020B0604020202020204" pitchFamily="34" charset="0"/>
              </a:rPr>
              <a:t>                               </a:t>
            </a:r>
            <a:r>
              <a:rPr lang="zh-CN" altLang="en-US" sz="2400" b="1" dirty="0">
                <a:solidFill>
                  <a:prstClr val="black"/>
                </a:solidFill>
                <a:latin typeface="华文楷体" pitchFamily="2" charset="-122"/>
                <a:ea typeface="华文楷体" pitchFamily="2" charset="-122"/>
              </a:rPr>
              <a:t>收入</a:t>
            </a:r>
          </a:p>
        </p:txBody>
      </p:sp>
      <p:sp>
        <p:nvSpPr>
          <p:cNvPr id="34" name="Freeform 5"/>
          <p:cNvSpPr/>
          <p:nvPr/>
        </p:nvSpPr>
        <p:spPr bwMode="auto">
          <a:xfrm>
            <a:off x="883445" y="3497808"/>
            <a:ext cx="1178745" cy="98028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2">
              <a:lumMod val="20000"/>
              <a:lumOff val="80000"/>
            </a:schemeClr>
          </a:solidFill>
          <a:ln w="19050">
            <a:gradFill flip="none" rotWithShape="1">
              <a:gsLst>
                <a:gs pos="29000">
                  <a:srgbClr val="E0E0E0"/>
                </a:gs>
                <a:gs pos="0">
                  <a:srgbClr val="999999"/>
                </a:gs>
                <a:gs pos="83000">
                  <a:schemeClr val="bg1"/>
                </a:gs>
              </a:gsLst>
              <a:lin ang="2700000" scaled="1"/>
              <a:tileRect/>
            </a:gradFill>
          </a:ln>
          <a:effectLst>
            <a:outerShdw blurRad="203200" dist="63500" dir="2700000" algn="tl" rotWithShape="0">
              <a:prstClr val="black">
                <a:alpha val="32000"/>
              </a:prstClr>
            </a:outerShdw>
          </a:effectLst>
        </p:spPr>
        <p:txBody>
          <a:bodyPr lIns="91440" tIns="45720" rIns="91440" bIns="45720"/>
          <a:lstStyle/>
          <a:p>
            <a:pPr algn="ctr" eaLnBrk="0" hangingPunct="0">
              <a:defRPr/>
            </a:pPr>
            <a:r>
              <a:rPr lang="en-US" altLang="zh-CN" dirty="0">
                <a:solidFill>
                  <a:prstClr val="black"/>
                </a:solidFill>
                <a:latin typeface="Arial" panose="020B0604020202020204" pitchFamily="34" charset="0"/>
              </a:rPr>
              <a:t>                               </a:t>
            </a:r>
            <a:r>
              <a:rPr lang="zh-CN" altLang="en-US" sz="2400" b="1" dirty="0">
                <a:solidFill>
                  <a:prstClr val="black"/>
                </a:solidFill>
                <a:latin typeface="华文楷体" pitchFamily="2" charset="-122"/>
                <a:ea typeface="华文楷体" pitchFamily="2" charset="-122"/>
              </a:rPr>
              <a:t>收入额</a:t>
            </a:r>
          </a:p>
        </p:txBody>
      </p:sp>
      <p:sp>
        <p:nvSpPr>
          <p:cNvPr id="13" name="TextBox 12"/>
          <p:cNvSpPr txBox="1"/>
          <p:nvPr/>
        </p:nvSpPr>
        <p:spPr>
          <a:xfrm>
            <a:off x="2707402" y="-11259"/>
            <a:ext cx="3729196" cy="530915"/>
          </a:xfrm>
          <a:prstGeom prst="rect">
            <a:avLst/>
          </a:prstGeom>
          <a:noFill/>
        </p:spPr>
        <p:txBody>
          <a:bodyPr lIns="68580" tIns="34290" rIns="68580" bIns="34290">
            <a:spAutoFit/>
            <a:scene3d>
              <a:camera prst="orthographicFront"/>
              <a:lightRig rig="soft" dir="t">
                <a:rot lat="0" lon="0" rev="10800000"/>
              </a:lightRig>
            </a:scene3d>
            <a:sp3d>
              <a:bevelT w="27940" h="12700"/>
              <a:contourClr>
                <a:srgbClr val="DDDDDD"/>
              </a:contourClr>
            </a:sp3d>
          </a:bodyPr>
          <a:lstStyle/>
          <a:p>
            <a:pPr>
              <a:buFont typeface="Arial" panose="020B0604020202020204" pitchFamily="34" charset="0"/>
              <a:buNone/>
              <a:defRPr/>
            </a:pPr>
            <a:r>
              <a:rPr lang="zh-CN" altLang="en-US" sz="3000" b="1" spc="113" dirty="0">
                <a:ln w="11430"/>
                <a:solidFill>
                  <a:srgbClr val="F8F8F8"/>
                </a:solidFill>
                <a:effectLst>
                  <a:outerShdw blurRad="25400" algn="tl" rotWithShape="0">
                    <a:srgbClr val="000000">
                      <a:alpha val="43000"/>
                    </a:srgbClr>
                  </a:outerShdw>
                </a:effectLst>
                <a:latin typeface="华文行楷" pitchFamily="2" charset="-122"/>
                <a:ea typeface="华文行楷" pitchFamily="2" charset="-122"/>
              </a:rPr>
              <a:t>汇算清缴政策规定</a:t>
            </a:r>
          </a:p>
        </p:txBody>
      </p:sp>
      <p:sp>
        <p:nvSpPr>
          <p:cNvPr id="2" name="TextBox 1"/>
          <p:cNvSpPr txBox="1"/>
          <p:nvPr/>
        </p:nvSpPr>
        <p:spPr>
          <a:xfrm>
            <a:off x="455246" y="964170"/>
            <a:ext cx="3001143" cy="400110"/>
          </a:xfrm>
          <a:prstGeom prst="rect">
            <a:avLst/>
          </a:prstGeom>
          <a:noFill/>
        </p:spPr>
        <p:txBody>
          <a:bodyPr wrap="none" rtlCol="0">
            <a:spAutoFit/>
          </a:bodyPr>
          <a:lstStyle/>
          <a:p>
            <a:r>
              <a:rPr lang="zh-CN" altLang="en-US" sz="2000" b="1" dirty="0">
                <a:solidFill>
                  <a:srgbClr val="235AA6"/>
                </a:solidFill>
                <a:latin typeface="微软雅黑" panose="020B0503020204020204" pitchFamily="34" charset="-122"/>
                <a:ea typeface="微软雅黑" panose="020B0503020204020204" pitchFamily="34" charset="-122"/>
                <a:sym typeface="+mn-lt"/>
              </a:rPr>
              <a:t>划重点</a:t>
            </a:r>
            <a:r>
              <a:rPr lang="en-US" altLang="zh-CN" sz="2000" b="1" dirty="0">
                <a:solidFill>
                  <a:srgbClr val="235AA6"/>
                </a:solidFill>
                <a:latin typeface="微软雅黑" panose="020B0503020204020204" pitchFamily="34" charset="-122"/>
                <a:ea typeface="微软雅黑" panose="020B0503020204020204" pitchFamily="34" charset="-122"/>
                <a:sym typeface="+mn-lt"/>
              </a:rPr>
              <a:t>1</a:t>
            </a:r>
            <a:r>
              <a:rPr lang="zh-CN" altLang="en-US" sz="2000" b="1" dirty="0">
                <a:solidFill>
                  <a:srgbClr val="235AA6"/>
                </a:solidFill>
                <a:latin typeface="微软雅黑" panose="020B0503020204020204" pitchFamily="34" charset="-122"/>
                <a:ea typeface="微软雅黑" panose="020B0503020204020204" pitchFamily="34" charset="-122"/>
                <a:sym typeface="+mn-lt"/>
              </a:rPr>
              <a:t>：收入 ≠ 收入额</a:t>
            </a:r>
            <a:endParaRPr lang="zh-CN" altLang="en-US" sz="2000" dirty="0"/>
          </a:p>
        </p:txBody>
      </p:sp>
      <p:sp>
        <p:nvSpPr>
          <p:cNvPr id="15" name="TextBox 14"/>
          <p:cNvSpPr txBox="1"/>
          <p:nvPr/>
        </p:nvSpPr>
        <p:spPr>
          <a:xfrm>
            <a:off x="2707402" y="1966912"/>
            <a:ext cx="2339102" cy="415498"/>
          </a:xfrm>
          <a:prstGeom prst="rect">
            <a:avLst/>
          </a:prstGeom>
          <a:noFill/>
        </p:spPr>
        <p:txBody>
          <a:bodyPr wrap="none" rtlCol="0">
            <a:spAutoFit/>
          </a:bodyPr>
          <a:lstStyle/>
          <a:p>
            <a:pPr>
              <a:buFont typeface="Arial" pitchFamily="34" charset="0"/>
              <a:buNone/>
            </a:pPr>
            <a:r>
              <a:rPr lang="zh-CN" altLang="zh-CN" sz="2100" b="1" dirty="0">
                <a:latin typeface="华文楷体" pitchFamily="2" charset="-122"/>
                <a:ea typeface="华文楷体" pitchFamily="2" charset="-122"/>
                <a:cs typeface="+mn-ea"/>
              </a:rPr>
              <a:t>毛收入，税前收入</a:t>
            </a:r>
          </a:p>
        </p:txBody>
      </p:sp>
    </p:spTree>
    <p:extLst>
      <p:ext uri="{BB962C8B-B14F-4D97-AF65-F5344CB8AC3E}">
        <p14:creationId xmlns:p14="http://schemas.microsoft.com/office/powerpoint/2010/main" val="1048593991"/>
      </p:ext>
    </p:extLst>
  </p:cSld>
  <p:clrMapOvr>
    <a:masterClrMapping/>
  </p:clrMapOvr>
  <p:transition spd="med" advTm="4000">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图片 10"/>
          <p:cNvPicPr>
            <a:picLocks noChangeAspect="1"/>
          </p:cNvPicPr>
          <p:nvPr/>
        </p:nvPicPr>
        <p:blipFill>
          <a:blip r:embed="rId3" cstate="print">
            <a:extLst>
              <a:ext uri="{28A0092B-C50C-407E-A947-70E740481C1C}">
                <a14:useLocalDpi xmlns:a14="http://schemas.microsoft.com/office/drawing/2010/main" val="0"/>
              </a:ext>
            </a:extLst>
          </a:blip>
          <a:srcRect t="49538"/>
          <a:stretch>
            <a:fillRect/>
          </a:stretch>
        </p:blipFill>
        <p:spPr bwMode="auto">
          <a:xfrm>
            <a:off x="-16669" y="5048251"/>
            <a:ext cx="9144000" cy="359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图片 6"/>
          <p:cNvPicPr>
            <a:picLocks noChangeAspect="1"/>
          </p:cNvPicPr>
          <p:nvPr/>
        </p:nvPicPr>
        <p:blipFill>
          <a:blip r:embed="rId4" cstate="print">
            <a:extLst>
              <a:ext uri="{28A0092B-C50C-407E-A947-70E740481C1C}">
                <a14:useLocalDpi xmlns:a14="http://schemas.microsoft.com/office/drawing/2010/main" val="0"/>
              </a:ext>
            </a:extLst>
          </a:blip>
          <a:srcRect b="90108"/>
          <a:stretch>
            <a:fillRect/>
          </a:stretch>
        </p:blipFill>
        <p:spPr bwMode="auto">
          <a:xfrm>
            <a:off x="0" y="2"/>
            <a:ext cx="9144000" cy="508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图片 32"/>
          <p:cNvPicPr>
            <a:picLocks noChangeAspect="1"/>
          </p:cNvPicPr>
          <p:nvPr/>
        </p:nvPicPr>
        <p:blipFill>
          <a:blip r:embed="rId5" cstate="print">
            <a:extLst>
              <a:ext uri="{28A0092B-C50C-407E-A947-70E740481C1C}">
                <a14:useLocalDpi xmlns:a14="http://schemas.microsoft.com/office/drawing/2010/main" val="0"/>
              </a:ext>
            </a:extLst>
          </a:blip>
          <a:srcRect l="12854" t="25578" r="9875" b="9903"/>
          <a:stretch>
            <a:fillRect/>
          </a:stretch>
        </p:blipFill>
        <p:spPr bwMode="auto">
          <a:xfrm>
            <a:off x="163118" y="33338"/>
            <a:ext cx="558403"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文本框 33"/>
          <p:cNvSpPr txBox="1">
            <a:spLocks noChangeArrowheads="1"/>
          </p:cNvSpPr>
          <p:nvPr/>
        </p:nvSpPr>
        <p:spPr bwMode="auto">
          <a:xfrm>
            <a:off x="883445" y="80964"/>
            <a:ext cx="138564" cy="346249"/>
          </a:xfrm>
          <a:prstGeom prst="rect">
            <a:avLst/>
          </a:prstGeom>
          <a:noFill/>
          <a:ln w="9525">
            <a:noFill/>
            <a:miter lim="800000"/>
          </a:ln>
        </p:spPr>
        <p:txBody>
          <a:bodyPr wrap="none" lIns="68580" tIns="34290" rIns="68580" bIns="34290">
            <a:spAutoFit/>
          </a:bodyPr>
          <a:lstStyle/>
          <a:p>
            <a:pPr>
              <a:defRPr/>
            </a:pPr>
            <a:endParaRPr lang="zh-CN" altLang="en-US" b="1" spc="225" dirty="0">
              <a:solidFill>
                <a:schemeClr val="bg1"/>
              </a:soli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10" name="矩形 9"/>
          <p:cNvSpPr/>
          <p:nvPr/>
        </p:nvSpPr>
        <p:spPr>
          <a:xfrm flipH="1">
            <a:off x="-4522" y="547633"/>
            <a:ext cx="9146383" cy="67595"/>
          </a:xfrm>
          <a:prstGeom prst="rect">
            <a:avLst/>
          </a:prstGeom>
          <a:solidFill>
            <a:schemeClr val="accent1">
              <a:lumMod val="75000"/>
            </a:schemeClr>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buFont typeface="Arial" panose="020B0604020202020204" pitchFamily="34" charset="0"/>
              <a:buNone/>
              <a:defRPr/>
            </a:pPr>
            <a:endParaRPr lang="zh-CN" altLang="en-US"/>
          </a:p>
        </p:txBody>
      </p:sp>
      <p:sp>
        <p:nvSpPr>
          <p:cNvPr id="13321" name="灯片编号占位符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eaLnBrk="0" hangingPunct="0">
              <a:defRPr>
                <a:solidFill>
                  <a:schemeClr val="tx1"/>
                </a:solidFill>
                <a:latin typeface="Calibri" pitchFamily="34" charset="0"/>
                <a:ea typeface="宋体" pitchFamily="2" charset="-122"/>
              </a:defRPr>
            </a:lvl1pPr>
            <a:lvl2pPr marL="557213" indent="-214313" eaLnBrk="0" hangingPunct="0">
              <a:defRPr>
                <a:solidFill>
                  <a:schemeClr val="tx1"/>
                </a:solidFill>
                <a:latin typeface="Calibri" pitchFamily="34" charset="0"/>
                <a:ea typeface="宋体" pitchFamily="2" charset="-122"/>
              </a:defRPr>
            </a:lvl2pPr>
            <a:lvl3pPr marL="857250" indent="-171450" eaLnBrk="0" hangingPunct="0">
              <a:defRPr>
                <a:solidFill>
                  <a:schemeClr val="tx1"/>
                </a:solidFill>
                <a:latin typeface="Calibri" pitchFamily="34" charset="0"/>
                <a:ea typeface="宋体" pitchFamily="2" charset="-122"/>
              </a:defRPr>
            </a:lvl3pPr>
            <a:lvl4pPr marL="1200150" indent="-171450" eaLnBrk="0" hangingPunct="0">
              <a:defRPr>
                <a:solidFill>
                  <a:schemeClr val="tx1"/>
                </a:solidFill>
                <a:latin typeface="Calibri" pitchFamily="34" charset="0"/>
                <a:ea typeface="宋体" pitchFamily="2" charset="-122"/>
              </a:defRPr>
            </a:lvl4pPr>
            <a:lvl5pPr marL="1543050" indent="-171450" eaLnBrk="0" hangingPunct="0">
              <a:defRPr>
                <a:solidFill>
                  <a:schemeClr val="tx1"/>
                </a:solidFill>
                <a:latin typeface="Calibri" pitchFamily="34" charset="0"/>
                <a:ea typeface="宋体" pitchFamily="2" charset="-122"/>
              </a:defRPr>
            </a:lvl5pPr>
            <a:lvl6pPr marL="1885950" indent="-171450" eaLnBrk="0" fontAlgn="base" hangingPunct="0">
              <a:spcBef>
                <a:spcPct val="0"/>
              </a:spcBef>
              <a:spcAft>
                <a:spcPct val="0"/>
              </a:spcAft>
              <a:defRPr>
                <a:solidFill>
                  <a:schemeClr val="tx1"/>
                </a:solidFill>
                <a:latin typeface="Calibri" pitchFamily="34" charset="0"/>
                <a:ea typeface="宋体" pitchFamily="2" charset="-122"/>
              </a:defRPr>
            </a:lvl6pPr>
            <a:lvl7pPr marL="2228850" indent="-171450" eaLnBrk="0" fontAlgn="base" hangingPunct="0">
              <a:spcBef>
                <a:spcPct val="0"/>
              </a:spcBef>
              <a:spcAft>
                <a:spcPct val="0"/>
              </a:spcAft>
              <a:defRPr>
                <a:solidFill>
                  <a:schemeClr val="tx1"/>
                </a:solidFill>
                <a:latin typeface="Calibri" pitchFamily="34" charset="0"/>
                <a:ea typeface="宋体" pitchFamily="2" charset="-122"/>
              </a:defRPr>
            </a:lvl7pPr>
            <a:lvl8pPr marL="2571750" indent="-171450" eaLnBrk="0" fontAlgn="base" hangingPunct="0">
              <a:spcBef>
                <a:spcPct val="0"/>
              </a:spcBef>
              <a:spcAft>
                <a:spcPct val="0"/>
              </a:spcAft>
              <a:defRPr>
                <a:solidFill>
                  <a:schemeClr val="tx1"/>
                </a:solidFill>
                <a:latin typeface="Calibri" pitchFamily="34" charset="0"/>
                <a:ea typeface="宋体" pitchFamily="2" charset="-122"/>
              </a:defRPr>
            </a:lvl8pPr>
            <a:lvl9pPr marL="2914650" indent="-17145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fld id="{00A34988-84C7-446A-90C5-035D74EDA905}" type="slidenum">
              <a:rPr lang="zh-CN" altLang="en-US" smtClean="0">
                <a:solidFill>
                  <a:srgbClr val="898989"/>
                </a:solidFill>
              </a:rPr>
              <a:pPr eaLnBrk="1" hangingPunct="1"/>
              <a:t>11</a:t>
            </a:fld>
            <a:endParaRPr lang="en-US" altLang="zh-CN" smtClean="0">
              <a:solidFill>
                <a:srgbClr val="898989"/>
              </a:solidFill>
            </a:endParaRPr>
          </a:p>
        </p:txBody>
      </p:sp>
      <p:sp>
        <p:nvSpPr>
          <p:cNvPr id="13322" name="矩形 3"/>
          <p:cNvSpPr>
            <a:spLocks noChangeArrowheads="1"/>
          </p:cNvSpPr>
          <p:nvPr/>
        </p:nvSpPr>
        <p:spPr bwMode="auto">
          <a:xfrm>
            <a:off x="441723" y="932261"/>
            <a:ext cx="8089106" cy="459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buFont typeface="Arial" pitchFamily="34" charset="0"/>
              <a:buNone/>
            </a:pPr>
            <a:r>
              <a:rPr lang="zh-CN" altLang="en-US" sz="2400" b="1" dirty="0">
                <a:solidFill>
                  <a:srgbClr val="595959"/>
                </a:solidFill>
                <a:latin typeface="华文楷体" pitchFamily="2" charset="-122"/>
                <a:ea typeface="华文楷体" pitchFamily="2" charset="-122"/>
                <a:cs typeface="宋体" pitchFamily="2" charset="-122"/>
                <a:sym typeface="+mn-lt"/>
              </a:rPr>
              <a:t> </a:t>
            </a:r>
            <a:r>
              <a:rPr lang="zh-CN" altLang="en-US" b="1" dirty="0">
                <a:solidFill>
                  <a:srgbClr val="235AA6"/>
                </a:solidFill>
                <a:latin typeface="微软雅黑" pitchFamily="34" charset="-122"/>
                <a:ea typeface="微软雅黑" pitchFamily="34" charset="-122"/>
                <a:cs typeface="宋体" pitchFamily="2" charset="-122"/>
              </a:rPr>
              <a:t>工资薪金所得收入中不包括：                    </a:t>
            </a:r>
            <a:endParaRPr lang="en-US" altLang="zh-CN" b="1" dirty="0">
              <a:solidFill>
                <a:srgbClr val="235AA6"/>
              </a:solidFill>
              <a:latin typeface="微软雅黑" pitchFamily="34" charset="-122"/>
              <a:ea typeface="微软雅黑" pitchFamily="34" charset="-122"/>
              <a:cs typeface="宋体" pitchFamily="2" charset="-122"/>
            </a:endParaRPr>
          </a:p>
          <a:p>
            <a:pPr>
              <a:lnSpc>
                <a:spcPct val="150000"/>
              </a:lnSpc>
              <a:buFont typeface="Arial" pitchFamily="34" charset="0"/>
              <a:buNone/>
            </a:pPr>
            <a:r>
              <a:rPr lang="en-US" altLang="zh-CN" b="1" dirty="0">
                <a:latin typeface="华文楷体" pitchFamily="2" charset="-122"/>
                <a:ea typeface="华文楷体" pitchFamily="2" charset="-122"/>
                <a:cs typeface="宋体" pitchFamily="2" charset="-122"/>
              </a:rPr>
              <a:t>1</a:t>
            </a:r>
            <a:r>
              <a:rPr lang="zh-CN" altLang="en-US" b="1" dirty="0">
                <a:latin typeface="华文楷体" pitchFamily="2" charset="-122"/>
                <a:ea typeface="华文楷体" pitchFamily="2" charset="-122"/>
                <a:cs typeface="宋体" pitchFamily="2" charset="-122"/>
              </a:rPr>
              <a:t>、单独计算的全年一次性奖金</a:t>
            </a:r>
            <a:endParaRPr lang="en-US" altLang="zh-CN" b="1" dirty="0">
              <a:latin typeface="华文楷体" pitchFamily="2" charset="-122"/>
              <a:ea typeface="华文楷体" pitchFamily="2" charset="-122"/>
              <a:cs typeface="宋体" pitchFamily="2" charset="-122"/>
            </a:endParaRPr>
          </a:p>
          <a:p>
            <a:pPr>
              <a:lnSpc>
                <a:spcPct val="150000"/>
              </a:lnSpc>
              <a:buFont typeface="Arial" pitchFamily="34" charset="0"/>
              <a:buNone/>
            </a:pPr>
            <a:r>
              <a:rPr lang="en-US" altLang="zh-CN" b="1" dirty="0">
                <a:latin typeface="华文楷体" pitchFamily="2" charset="-122"/>
                <a:ea typeface="华文楷体" pitchFamily="2" charset="-122"/>
                <a:cs typeface="宋体" pitchFamily="2" charset="-122"/>
              </a:rPr>
              <a:t>2</a:t>
            </a:r>
            <a:r>
              <a:rPr lang="zh-CN" altLang="en-US" b="1" dirty="0">
                <a:latin typeface="华文楷体" pitchFamily="2" charset="-122"/>
                <a:ea typeface="华文楷体" pitchFamily="2" charset="-122"/>
                <a:cs typeface="宋体" pitchFamily="2" charset="-122"/>
              </a:rPr>
              <a:t>、单独计算的</a:t>
            </a:r>
            <a:r>
              <a:rPr lang="zh-CN" altLang="zh-CN" b="1" dirty="0">
                <a:latin typeface="华文楷体" pitchFamily="2" charset="-122"/>
                <a:ea typeface="华文楷体" pitchFamily="2" charset="-122"/>
                <a:cs typeface="宋体" pitchFamily="2" charset="-122"/>
              </a:rPr>
              <a:t>中央企业负责人年度绩效薪金延期兑现收入和任期奖励</a:t>
            </a:r>
            <a:endParaRPr lang="en-US" altLang="zh-CN" b="1" dirty="0">
              <a:latin typeface="华文楷体" pitchFamily="2" charset="-122"/>
              <a:ea typeface="华文楷体" pitchFamily="2" charset="-122"/>
              <a:cs typeface="宋体" pitchFamily="2" charset="-122"/>
            </a:endParaRPr>
          </a:p>
          <a:p>
            <a:pPr>
              <a:lnSpc>
                <a:spcPct val="150000"/>
              </a:lnSpc>
              <a:buFont typeface="Arial" pitchFamily="34" charset="0"/>
              <a:buNone/>
            </a:pPr>
            <a:r>
              <a:rPr lang="en-US" altLang="zh-CN" b="1" dirty="0">
                <a:latin typeface="华文楷体" pitchFamily="2" charset="-122"/>
                <a:ea typeface="华文楷体" pitchFamily="2" charset="-122"/>
                <a:cs typeface="宋体" pitchFamily="2" charset="-122"/>
              </a:rPr>
              <a:t>3</a:t>
            </a:r>
            <a:r>
              <a:rPr lang="zh-CN" altLang="en-US" b="1" dirty="0">
                <a:latin typeface="华文楷体" pitchFamily="2" charset="-122"/>
                <a:ea typeface="华文楷体" pitchFamily="2" charset="-122"/>
                <a:cs typeface="宋体" pitchFamily="2" charset="-122"/>
              </a:rPr>
              <a:t>、上市公司股权激励</a:t>
            </a:r>
            <a:endParaRPr lang="en-US" altLang="zh-CN" b="1" dirty="0">
              <a:latin typeface="华文楷体" pitchFamily="2" charset="-122"/>
              <a:ea typeface="华文楷体" pitchFamily="2" charset="-122"/>
              <a:cs typeface="宋体" pitchFamily="2" charset="-122"/>
            </a:endParaRPr>
          </a:p>
          <a:p>
            <a:pPr>
              <a:lnSpc>
                <a:spcPct val="150000"/>
              </a:lnSpc>
              <a:buFont typeface="Arial" pitchFamily="34" charset="0"/>
              <a:buNone/>
            </a:pPr>
            <a:r>
              <a:rPr lang="en-US" altLang="zh-CN" b="1" dirty="0">
                <a:latin typeface="华文楷体" pitchFamily="2" charset="-122"/>
                <a:ea typeface="华文楷体" pitchFamily="2" charset="-122"/>
                <a:cs typeface="宋体" pitchFamily="2" charset="-122"/>
              </a:rPr>
              <a:t>4</a:t>
            </a:r>
            <a:r>
              <a:rPr lang="zh-CN" altLang="en-US" b="1" dirty="0">
                <a:latin typeface="华文楷体" pitchFamily="2" charset="-122"/>
                <a:ea typeface="华文楷体" pitchFamily="2" charset="-122"/>
                <a:cs typeface="宋体" pitchFamily="2" charset="-122"/>
              </a:rPr>
              <a:t>、领取企业年金、职业年金</a:t>
            </a:r>
            <a:endParaRPr lang="en-US" altLang="zh-CN" b="1" dirty="0">
              <a:latin typeface="华文楷体" pitchFamily="2" charset="-122"/>
              <a:ea typeface="华文楷体" pitchFamily="2" charset="-122"/>
              <a:cs typeface="宋体" pitchFamily="2" charset="-122"/>
            </a:endParaRPr>
          </a:p>
          <a:p>
            <a:pPr>
              <a:lnSpc>
                <a:spcPct val="150000"/>
              </a:lnSpc>
              <a:buFont typeface="Arial" pitchFamily="34" charset="0"/>
              <a:buNone/>
            </a:pPr>
            <a:r>
              <a:rPr lang="en-US" altLang="zh-CN" b="1" dirty="0">
                <a:latin typeface="华文楷体" pitchFamily="2" charset="-122"/>
                <a:ea typeface="华文楷体" pitchFamily="2" charset="-122"/>
                <a:cs typeface="宋体" pitchFamily="2" charset="-122"/>
              </a:rPr>
              <a:t>5</a:t>
            </a:r>
            <a:r>
              <a:rPr lang="zh-CN" altLang="en-US" b="1" dirty="0">
                <a:latin typeface="华文楷体" pitchFamily="2" charset="-122"/>
                <a:ea typeface="华文楷体" pitchFamily="2" charset="-122"/>
                <a:cs typeface="宋体" pitchFamily="2" charset="-122"/>
              </a:rPr>
              <a:t>、</a:t>
            </a:r>
            <a:r>
              <a:rPr lang="zh-CN" altLang="zh-CN" b="1" dirty="0">
                <a:latin typeface="华文楷体" pitchFamily="2" charset="-122"/>
                <a:ea typeface="华文楷体" pitchFamily="2" charset="-122"/>
                <a:cs typeface="宋体" pitchFamily="2" charset="-122"/>
              </a:rPr>
              <a:t>解除劳动关系取得一次性补偿收入</a:t>
            </a:r>
            <a:endParaRPr lang="en-US" altLang="zh-CN" b="1" dirty="0">
              <a:latin typeface="华文楷体" pitchFamily="2" charset="-122"/>
              <a:ea typeface="华文楷体" pitchFamily="2" charset="-122"/>
              <a:cs typeface="宋体" pitchFamily="2" charset="-122"/>
            </a:endParaRPr>
          </a:p>
          <a:p>
            <a:pPr>
              <a:lnSpc>
                <a:spcPct val="150000"/>
              </a:lnSpc>
              <a:buFont typeface="Arial" pitchFamily="34" charset="0"/>
              <a:buNone/>
            </a:pPr>
            <a:r>
              <a:rPr lang="en-US" altLang="zh-CN" b="1" dirty="0">
                <a:latin typeface="华文楷体" pitchFamily="2" charset="-122"/>
                <a:ea typeface="华文楷体" pitchFamily="2" charset="-122"/>
                <a:cs typeface="宋体" pitchFamily="2" charset="-122"/>
              </a:rPr>
              <a:t>6</a:t>
            </a:r>
            <a:r>
              <a:rPr lang="zh-CN" altLang="en-US" b="1" dirty="0">
                <a:latin typeface="华文楷体" pitchFamily="2" charset="-122"/>
                <a:ea typeface="华文楷体" pitchFamily="2" charset="-122"/>
                <a:cs typeface="宋体" pitchFamily="2" charset="-122"/>
              </a:rPr>
              <a:t>、</a:t>
            </a:r>
            <a:r>
              <a:rPr lang="zh-CN" altLang="zh-CN" b="1" dirty="0">
                <a:latin typeface="华文楷体" pitchFamily="2" charset="-122"/>
                <a:ea typeface="华文楷体" pitchFamily="2" charset="-122"/>
                <a:cs typeface="宋体" pitchFamily="2" charset="-122"/>
              </a:rPr>
              <a:t>提前退休取得的一次性补贴收入</a:t>
            </a:r>
            <a:endParaRPr lang="en-US" altLang="zh-CN" b="1" dirty="0">
              <a:latin typeface="华文楷体" pitchFamily="2" charset="-122"/>
              <a:ea typeface="华文楷体" pitchFamily="2" charset="-122"/>
              <a:cs typeface="宋体" pitchFamily="2" charset="-122"/>
            </a:endParaRPr>
          </a:p>
          <a:p>
            <a:pPr>
              <a:lnSpc>
                <a:spcPct val="150000"/>
              </a:lnSpc>
              <a:buFont typeface="Arial" pitchFamily="34" charset="0"/>
              <a:buNone/>
            </a:pPr>
            <a:r>
              <a:rPr lang="en-US" altLang="zh-CN" b="1" dirty="0">
                <a:latin typeface="华文楷体" pitchFamily="2" charset="-122"/>
                <a:ea typeface="华文楷体" pitchFamily="2" charset="-122"/>
                <a:cs typeface="宋体" pitchFamily="2" charset="-122"/>
              </a:rPr>
              <a:t>7</a:t>
            </a:r>
            <a:r>
              <a:rPr lang="zh-CN" altLang="en-US" b="1" dirty="0">
                <a:latin typeface="华文楷体" pitchFamily="2" charset="-122"/>
                <a:ea typeface="华文楷体" pitchFamily="2" charset="-122"/>
                <a:cs typeface="宋体" pitchFamily="2" charset="-122"/>
              </a:rPr>
              <a:t>、</a:t>
            </a:r>
            <a:r>
              <a:rPr lang="zh-CN" altLang="zh-CN" b="1" dirty="0">
                <a:latin typeface="华文楷体" pitchFamily="2" charset="-122"/>
                <a:ea typeface="华文楷体" pitchFamily="2" charset="-122"/>
                <a:cs typeface="宋体" pitchFamily="2" charset="-122"/>
              </a:rPr>
              <a:t>内部退养取得的一次性补贴收入</a:t>
            </a:r>
            <a:endParaRPr lang="en-US" altLang="zh-CN" b="1" dirty="0">
              <a:latin typeface="华文楷体" pitchFamily="2" charset="-122"/>
              <a:ea typeface="华文楷体" pitchFamily="2" charset="-122"/>
              <a:cs typeface="宋体" pitchFamily="2" charset="-122"/>
            </a:endParaRPr>
          </a:p>
          <a:p>
            <a:pPr>
              <a:lnSpc>
                <a:spcPct val="150000"/>
              </a:lnSpc>
            </a:pPr>
            <a:r>
              <a:rPr lang="en-US" altLang="zh-CN" b="1" dirty="0">
                <a:latin typeface="华文楷体" pitchFamily="2" charset="-122"/>
                <a:ea typeface="华文楷体" pitchFamily="2" charset="-122"/>
                <a:cs typeface="宋体" pitchFamily="2" charset="-122"/>
              </a:rPr>
              <a:t>8</a:t>
            </a:r>
            <a:r>
              <a:rPr lang="zh-CN" altLang="en-US" b="1" dirty="0">
                <a:latin typeface="华文楷体" pitchFamily="2" charset="-122"/>
                <a:ea typeface="华文楷体" pitchFamily="2" charset="-122"/>
                <a:cs typeface="宋体" pitchFamily="2" charset="-122"/>
              </a:rPr>
              <a:t>、</a:t>
            </a:r>
            <a:r>
              <a:rPr lang="zh-CN" altLang="zh-CN" b="1" dirty="0">
                <a:latin typeface="华文楷体" pitchFamily="2" charset="-122"/>
                <a:ea typeface="华文楷体" pitchFamily="2" charset="-122"/>
                <a:cs typeface="宋体" pitchFamily="2" charset="-122"/>
              </a:rPr>
              <a:t>单位低价向职工售房</a:t>
            </a:r>
            <a:r>
              <a:rPr lang="en-US" altLang="zh-CN" b="1" dirty="0">
                <a:latin typeface="华文楷体" pitchFamily="2" charset="-122"/>
                <a:ea typeface="华文楷体" pitchFamily="2" charset="-122"/>
                <a:cs typeface="宋体" pitchFamily="2" charset="-122"/>
              </a:rPr>
              <a:t>   </a:t>
            </a:r>
          </a:p>
          <a:p>
            <a:pPr>
              <a:lnSpc>
                <a:spcPct val="150000"/>
              </a:lnSpc>
            </a:pPr>
            <a:r>
              <a:rPr lang="en-US" altLang="zh-CN" b="1" dirty="0">
                <a:latin typeface="华文楷体" pitchFamily="2" charset="-122"/>
                <a:ea typeface="华文楷体" pitchFamily="2" charset="-122"/>
              </a:rPr>
              <a:t>                                                                             </a:t>
            </a:r>
            <a:r>
              <a:rPr lang="zh-CN" altLang="en-US" b="1" dirty="0">
                <a:latin typeface="华文楷体" pitchFamily="2" charset="-122"/>
                <a:ea typeface="华文楷体" pitchFamily="2" charset="-122"/>
              </a:rPr>
              <a:t>参见</a:t>
            </a:r>
            <a:r>
              <a:rPr lang="zh-CN" altLang="zh-CN" b="1" dirty="0">
                <a:latin typeface="华文楷体" pitchFamily="2" charset="-122"/>
                <a:ea typeface="华文楷体" pitchFamily="2" charset="-122"/>
              </a:rPr>
              <a:t>财税〔</a:t>
            </a:r>
            <a:r>
              <a:rPr lang="en-US" altLang="zh-CN" b="1" dirty="0">
                <a:latin typeface="华文楷体" pitchFamily="2" charset="-122"/>
                <a:ea typeface="华文楷体" pitchFamily="2" charset="-122"/>
              </a:rPr>
              <a:t>2018</a:t>
            </a:r>
            <a:r>
              <a:rPr lang="zh-CN" altLang="zh-CN" b="1" dirty="0">
                <a:latin typeface="华文楷体" pitchFamily="2" charset="-122"/>
                <a:ea typeface="华文楷体" pitchFamily="2" charset="-122"/>
              </a:rPr>
              <a:t>〕</a:t>
            </a:r>
            <a:r>
              <a:rPr lang="en-US" altLang="zh-CN" b="1" dirty="0">
                <a:latin typeface="华文楷体" pitchFamily="2" charset="-122"/>
                <a:ea typeface="华文楷体" pitchFamily="2" charset="-122"/>
              </a:rPr>
              <a:t>164</a:t>
            </a:r>
            <a:r>
              <a:rPr lang="zh-CN" altLang="zh-CN" b="1" dirty="0">
                <a:latin typeface="华文楷体" pitchFamily="2" charset="-122"/>
                <a:ea typeface="华文楷体" pitchFamily="2" charset="-122"/>
              </a:rPr>
              <a:t>号</a:t>
            </a:r>
            <a:endParaRPr lang="en-US" altLang="zh-CN" b="1" dirty="0">
              <a:latin typeface="华文楷体" pitchFamily="2" charset="-122"/>
              <a:ea typeface="华文楷体" pitchFamily="2" charset="-122"/>
            </a:endParaRPr>
          </a:p>
          <a:p>
            <a:pPr>
              <a:lnSpc>
                <a:spcPct val="150000"/>
              </a:lnSpc>
              <a:buFont typeface="Arial" pitchFamily="34" charset="0"/>
              <a:buNone/>
            </a:pPr>
            <a:endParaRPr lang="en-US" altLang="zh-CN" b="1" dirty="0">
              <a:latin typeface="华文楷体" pitchFamily="2" charset="-122"/>
              <a:ea typeface="华文楷体" pitchFamily="2" charset="-122"/>
            </a:endParaRPr>
          </a:p>
        </p:txBody>
      </p:sp>
      <p:sp>
        <p:nvSpPr>
          <p:cNvPr id="13" name="TextBox 12"/>
          <p:cNvSpPr txBox="1"/>
          <p:nvPr/>
        </p:nvSpPr>
        <p:spPr>
          <a:xfrm>
            <a:off x="2707402" y="-11259"/>
            <a:ext cx="3729196" cy="530915"/>
          </a:xfrm>
          <a:prstGeom prst="rect">
            <a:avLst/>
          </a:prstGeom>
          <a:noFill/>
        </p:spPr>
        <p:txBody>
          <a:bodyPr lIns="68580" tIns="34290" rIns="68580" bIns="34290">
            <a:spAutoFit/>
            <a:scene3d>
              <a:camera prst="orthographicFront"/>
              <a:lightRig rig="soft" dir="t">
                <a:rot lat="0" lon="0" rev="10800000"/>
              </a:lightRig>
            </a:scene3d>
            <a:sp3d>
              <a:bevelT w="27940" h="12700"/>
              <a:contourClr>
                <a:srgbClr val="DDDDDD"/>
              </a:contourClr>
            </a:sp3d>
          </a:bodyPr>
          <a:lstStyle/>
          <a:p>
            <a:pPr>
              <a:buFont typeface="Arial" panose="020B0604020202020204" pitchFamily="34" charset="0"/>
              <a:buNone/>
              <a:defRPr/>
            </a:pPr>
            <a:r>
              <a:rPr lang="zh-CN" altLang="en-US" sz="3000" b="1" spc="113" dirty="0">
                <a:ln w="11430"/>
                <a:solidFill>
                  <a:srgbClr val="F8F8F8"/>
                </a:solidFill>
                <a:effectLst>
                  <a:outerShdw blurRad="25400" algn="tl" rotWithShape="0">
                    <a:srgbClr val="000000">
                      <a:alpha val="43000"/>
                    </a:srgbClr>
                  </a:outerShdw>
                </a:effectLst>
                <a:latin typeface="华文行楷" pitchFamily="2" charset="-122"/>
                <a:ea typeface="华文行楷" pitchFamily="2" charset="-122"/>
              </a:rPr>
              <a:t>汇算清缴政策规定</a:t>
            </a:r>
          </a:p>
        </p:txBody>
      </p:sp>
    </p:spTree>
    <p:extLst>
      <p:ext uri="{BB962C8B-B14F-4D97-AF65-F5344CB8AC3E}">
        <p14:creationId xmlns:p14="http://schemas.microsoft.com/office/powerpoint/2010/main" val="663556517"/>
      </p:ext>
    </p:extLst>
  </p:cSld>
  <p:clrMapOvr>
    <a:masterClrMapping/>
  </p:clrMapOvr>
  <p:transition spd="med" advTm="4000">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图片 10"/>
          <p:cNvPicPr>
            <a:picLocks noChangeAspect="1"/>
          </p:cNvPicPr>
          <p:nvPr/>
        </p:nvPicPr>
        <p:blipFill>
          <a:blip r:embed="rId3" cstate="print">
            <a:extLst>
              <a:ext uri="{28A0092B-C50C-407E-A947-70E740481C1C}">
                <a14:useLocalDpi xmlns:a14="http://schemas.microsoft.com/office/drawing/2010/main" val="0"/>
              </a:ext>
            </a:extLst>
          </a:blip>
          <a:srcRect t="49538"/>
          <a:stretch>
            <a:fillRect/>
          </a:stretch>
        </p:blipFill>
        <p:spPr bwMode="auto">
          <a:xfrm>
            <a:off x="-16669" y="5048251"/>
            <a:ext cx="9144000" cy="359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图片 6"/>
          <p:cNvPicPr>
            <a:picLocks noChangeAspect="1"/>
          </p:cNvPicPr>
          <p:nvPr/>
        </p:nvPicPr>
        <p:blipFill>
          <a:blip r:embed="rId4" cstate="print">
            <a:extLst>
              <a:ext uri="{28A0092B-C50C-407E-A947-70E740481C1C}">
                <a14:useLocalDpi xmlns:a14="http://schemas.microsoft.com/office/drawing/2010/main" val="0"/>
              </a:ext>
            </a:extLst>
          </a:blip>
          <a:srcRect b="90108"/>
          <a:stretch>
            <a:fillRect/>
          </a:stretch>
        </p:blipFill>
        <p:spPr bwMode="auto">
          <a:xfrm>
            <a:off x="0" y="2"/>
            <a:ext cx="9144000" cy="508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图片 32"/>
          <p:cNvPicPr>
            <a:picLocks noChangeAspect="1"/>
          </p:cNvPicPr>
          <p:nvPr/>
        </p:nvPicPr>
        <p:blipFill>
          <a:blip r:embed="rId5" cstate="print">
            <a:extLst>
              <a:ext uri="{28A0092B-C50C-407E-A947-70E740481C1C}">
                <a14:useLocalDpi xmlns:a14="http://schemas.microsoft.com/office/drawing/2010/main" val="0"/>
              </a:ext>
            </a:extLst>
          </a:blip>
          <a:srcRect l="12854" t="25578" r="9875" b="9903"/>
          <a:stretch>
            <a:fillRect/>
          </a:stretch>
        </p:blipFill>
        <p:spPr bwMode="auto">
          <a:xfrm>
            <a:off x="163118" y="33338"/>
            <a:ext cx="558403"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文本框 33"/>
          <p:cNvSpPr txBox="1">
            <a:spLocks noChangeArrowheads="1"/>
          </p:cNvSpPr>
          <p:nvPr/>
        </p:nvSpPr>
        <p:spPr bwMode="auto">
          <a:xfrm>
            <a:off x="883445" y="80964"/>
            <a:ext cx="138564" cy="346249"/>
          </a:xfrm>
          <a:prstGeom prst="rect">
            <a:avLst/>
          </a:prstGeom>
          <a:noFill/>
          <a:ln w="9525">
            <a:noFill/>
            <a:miter lim="800000"/>
          </a:ln>
        </p:spPr>
        <p:txBody>
          <a:bodyPr wrap="none" lIns="68580" tIns="34290" rIns="68580" bIns="34290">
            <a:spAutoFit/>
          </a:bodyPr>
          <a:lstStyle/>
          <a:p>
            <a:pPr>
              <a:defRPr/>
            </a:pPr>
            <a:endParaRPr lang="zh-CN" altLang="en-US" b="1" spc="225" dirty="0">
              <a:solidFill>
                <a:schemeClr val="bg1"/>
              </a:soli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10" name="矩形 9"/>
          <p:cNvSpPr/>
          <p:nvPr/>
        </p:nvSpPr>
        <p:spPr>
          <a:xfrm flipH="1">
            <a:off x="-4522" y="547633"/>
            <a:ext cx="9146383" cy="67595"/>
          </a:xfrm>
          <a:prstGeom prst="rect">
            <a:avLst/>
          </a:prstGeom>
          <a:solidFill>
            <a:schemeClr val="accent1">
              <a:lumMod val="75000"/>
            </a:schemeClr>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buFont typeface="Arial" panose="020B0604020202020204" pitchFamily="34" charset="0"/>
              <a:buNone/>
              <a:defRPr/>
            </a:pPr>
            <a:endParaRPr lang="zh-CN" altLang="en-US"/>
          </a:p>
        </p:txBody>
      </p:sp>
      <p:sp>
        <p:nvSpPr>
          <p:cNvPr id="10249" name="灯片编号占位符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eaLnBrk="0" hangingPunct="0">
              <a:defRPr>
                <a:solidFill>
                  <a:schemeClr val="tx1"/>
                </a:solidFill>
                <a:latin typeface="Calibri" pitchFamily="34" charset="0"/>
                <a:ea typeface="宋体" pitchFamily="2" charset="-122"/>
              </a:defRPr>
            </a:lvl1pPr>
            <a:lvl2pPr marL="557213" indent="-214313" eaLnBrk="0" hangingPunct="0">
              <a:defRPr>
                <a:solidFill>
                  <a:schemeClr val="tx1"/>
                </a:solidFill>
                <a:latin typeface="Calibri" pitchFamily="34" charset="0"/>
                <a:ea typeface="宋体" pitchFamily="2" charset="-122"/>
              </a:defRPr>
            </a:lvl2pPr>
            <a:lvl3pPr marL="857250" indent="-171450" eaLnBrk="0" hangingPunct="0">
              <a:defRPr>
                <a:solidFill>
                  <a:schemeClr val="tx1"/>
                </a:solidFill>
                <a:latin typeface="Calibri" pitchFamily="34" charset="0"/>
                <a:ea typeface="宋体" pitchFamily="2" charset="-122"/>
              </a:defRPr>
            </a:lvl3pPr>
            <a:lvl4pPr marL="1200150" indent="-171450" eaLnBrk="0" hangingPunct="0">
              <a:defRPr>
                <a:solidFill>
                  <a:schemeClr val="tx1"/>
                </a:solidFill>
                <a:latin typeface="Calibri" pitchFamily="34" charset="0"/>
                <a:ea typeface="宋体" pitchFamily="2" charset="-122"/>
              </a:defRPr>
            </a:lvl4pPr>
            <a:lvl5pPr marL="1543050" indent="-171450" eaLnBrk="0" hangingPunct="0">
              <a:defRPr>
                <a:solidFill>
                  <a:schemeClr val="tx1"/>
                </a:solidFill>
                <a:latin typeface="Calibri" pitchFamily="34" charset="0"/>
                <a:ea typeface="宋体" pitchFamily="2" charset="-122"/>
              </a:defRPr>
            </a:lvl5pPr>
            <a:lvl6pPr marL="1885950" indent="-171450" eaLnBrk="0" fontAlgn="base" hangingPunct="0">
              <a:spcBef>
                <a:spcPct val="0"/>
              </a:spcBef>
              <a:spcAft>
                <a:spcPct val="0"/>
              </a:spcAft>
              <a:defRPr>
                <a:solidFill>
                  <a:schemeClr val="tx1"/>
                </a:solidFill>
                <a:latin typeface="Calibri" pitchFamily="34" charset="0"/>
                <a:ea typeface="宋体" pitchFamily="2" charset="-122"/>
              </a:defRPr>
            </a:lvl6pPr>
            <a:lvl7pPr marL="2228850" indent="-171450" eaLnBrk="0" fontAlgn="base" hangingPunct="0">
              <a:spcBef>
                <a:spcPct val="0"/>
              </a:spcBef>
              <a:spcAft>
                <a:spcPct val="0"/>
              </a:spcAft>
              <a:defRPr>
                <a:solidFill>
                  <a:schemeClr val="tx1"/>
                </a:solidFill>
                <a:latin typeface="Calibri" pitchFamily="34" charset="0"/>
                <a:ea typeface="宋体" pitchFamily="2" charset="-122"/>
              </a:defRPr>
            </a:lvl7pPr>
            <a:lvl8pPr marL="2571750" indent="-171450" eaLnBrk="0" fontAlgn="base" hangingPunct="0">
              <a:spcBef>
                <a:spcPct val="0"/>
              </a:spcBef>
              <a:spcAft>
                <a:spcPct val="0"/>
              </a:spcAft>
              <a:defRPr>
                <a:solidFill>
                  <a:schemeClr val="tx1"/>
                </a:solidFill>
                <a:latin typeface="Calibri" pitchFamily="34" charset="0"/>
                <a:ea typeface="宋体" pitchFamily="2" charset="-122"/>
              </a:defRPr>
            </a:lvl8pPr>
            <a:lvl9pPr marL="2914650" indent="-17145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fld id="{3BB9F4AE-1180-431D-B24D-28AC18B47225}" type="slidenum">
              <a:rPr lang="zh-CN" altLang="en-US" smtClean="0">
                <a:solidFill>
                  <a:srgbClr val="898989"/>
                </a:solidFill>
              </a:rPr>
              <a:pPr eaLnBrk="1" hangingPunct="1"/>
              <a:t>12</a:t>
            </a:fld>
            <a:endParaRPr lang="en-US" altLang="zh-CN" smtClean="0">
              <a:solidFill>
                <a:srgbClr val="898989"/>
              </a:solidFill>
            </a:endParaRPr>
          </a:p>
        </p:txBody>
      </p:sp>
      <p:sp>
        <p:nvSpPr>
          <p:cNvPr id="10250" name="矩形 3"/>
          <p:cNvSpPr>
            <a:spLocks noChangeArrowheads="1"/>
          </p:cNvSpPr>
          <p:nvPr/>
        </p:nvSpPr>
        <p:spPr bwMode="auto">
          <a:xfrm>
            <a:off x="510778" y="1059582"/>
            <a:ext cx="8089106"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buFont typeface="Arial" pitchFamily="34" charset="0"/>
              <a:buNone/>
              <a:defRPr/>
            </a:pPr>
            <a:r>
              <a:rPr lang="zh-CN" altLang="en-US" sz="2000" b="1" dirty="0" smtClean="0">
                <a:solidFill>
                  <a:srgbClr val="235AA6"/>
                </a:solidFill>
                <a:latin typeface="微软雅黑" panose="020B0503020204020204" pitchFamily="34" charset="-122"/>
                <a:ea typeface="微软雅黑" panose="020B0503020204020204" pitchFamily="34" charset="-122"/>
                <a:sym typeface="+mn-lt"/>
              </a:rPr>
              <a:t>划</a:t>
            </a:r>
            <a:r>
              <a:rPr lang="zh-CN" altLang="en-US" sz="2000" b="1" dirty="0">
                <a:solidFill>
                  <a:srgbClr val="235AA6"/>
                </a:solidFill>
                <a:latin typeface="微软雅黑" panose="020B0503020204020204" pitchFamily="34" charset="-122"/>
                <a:ea typeface="微软雅黑" panose="020B0503020204020204" pitchFamily="34" charset="-122"/>
                <a:sym typeface="+mn-lt"/>
              </a:rPr>
              <a:t>重点</a:t>
            </a:r>
            <a:r>
              <a:rPr lang="en-US" altLang="zh-CN" sz="2000" b="1" dirty="0">
                <a:solidFill>
                  <a:srgbClr val="235AA6"/>
                </a:solidFill>
                <a:latin typeface="微软雅黑" panose="020B0503020204020204" pitchFamily="34" charset="-122"/>
                <a:ea typeface="微软雅黑" panose="020B0503020204020204" pitchFamily="34" charset="-122"/>
                <a:sym typeface="+mn-lt"/>
              </a:rPr>
              <a:t>2</a:t>
            </a:r>
            <a:r>
              <a:rPr lang="zh-CN" altLang="en-US" sz="2000" b="1" dirty="0">
                <a:solidFill>
                  <a:srgbClr val="235AA6"/>
                </a:solidFill>
                <a:latin typeface="微软雅黑" panose="020B0503020204020204" pitchFamily="34" charset="-122"/>
                <a:ea typeface="微软雅黑" panose="020B0503020204020204" pitchFamily="34" charset="-122"/>
                <a:sym typeface="+mn-lt"/>
              </a:rPr>
              <a:t>：</a:t>
            </a:r>
            <a:r>
              <a:rPr lang="zh-CN" altLang="en-US" sz="2000" b="1" dirty="0">
                <a:solidFill>
                  <a:srgbClr val="235AA6"/>
                </a:solidFill>
                <a:latin typeface="微软雅黑" panose="020B0503020204020204" pitchFamily="34" charset="-122"/>
                <a:ea typeface="微软雅黑" panose="020B0503020204020204" pitchFamily="34" charset="-122"/>
              </a:rPr>
              <a:t>年度汇算的“年度”怎么算？</a:t>
            </a:r>
            <a:endParaRPr lang="en-US" altLang="zh-CN" sz="2000" b="1" dirty="0">
              <a:solidFill>
                <a:srgbClr val="235AA6"/>
              </a:solidFill>
              <a:latin typeface="微软雅黑" panose="020B0503020204020204" pitchFamily="34" charset="-122"/>
              <a:ea typeface="微软雅黑" panose="020B0503020204020204" pitchFamily="34" charset="-122"/>
            </a:endParaRPr>
          </a:p>
          <a:p>
            <a:pPr>
              <a:buFont typeface="Arial" pitchFamily="34" charset="0"/>
              <a:buNone/>
            </a:pPr>
            <a:r>
              <a:rPr lang="en-US" altLang="zh-CN" sz="2100" b="1" dirty="0" smtClean="0">
                <a:solidFill>
                  <a:srgbClr val="595959"/>
                </a:solidFill>
                <a:latin typeface="宋体" pitchFamily="2" charset="-122"/>
                <a:ea typeface="华文楷体" pitchFamily="2" charset="-122"/>
                <a:cs typeface="宋体" pitchFamily="2" charset="-122"/>
                <a:sym typeface="+mn-lt"/>
              </a:rPr>
              <a:t>                   </a:t>
            </a:r>
            <a:endParaRPr lang="en-US" altLang="zh-CN" sz="2100" b="1" dirty="0">
              <a:ea typeface="华文楷体" pitchFamily="2" charset="-122"/>
              <a:cs typeface="宋体" pitchFamily="2" charset="-122"/>
            </a:endParaRPr>
          </a:p>
          <a:p>
            <a:pPr>
              <a:buFont typeface="Arial" pitchFamily="34" charset="0"/>
              <a:buNone/>
              <a:defRPr/>
            </a:pPr>
            <a:r>
              <a:rPr lang="en-US" altLang="zh-CN" sz="2100" b="1" dirty="0" smtClean="0">
                <a:solidFill>
                  <a:srgbClr val="595959"/>
                </a:solidFill>
                <a:latin typeface="宋体" pitchFamily="2" charset="-122"/>
                <a:ea typeface="华文楷体" pitchFamily="2" charset="-122"/>
                <a:cs typeface="宋体" pitchFamily="2" charset="-122"/>
                <a:sym typeface="+mn-lt"/>
              </a:rPr>
              <a:t>                        </a:t>
            </a:r>
            <a:endParaRPr lang="en-US" altLang="zh-CN" sz="3600" b="1" dirty="0">
              <a:solidFill>
                <a:srgbClr val="595959"/>
              </a:solidFill>
              <a:latin typeface="宋体" pitchFamily="2" charset="-122"/>
              <a:ea typeface="华文楷体" pitchFamily="2" charset="-122"/>
              <a:cs typeface="宋体" pitchFamily="2" charset="-122"/>
              <a:sym typeface="+mn-lt"/>
            </a:endParaRPr>
          </a:p>
          <a:p>
            <a:pPr>
              <a:lnSpc>
                <a:spcPct val="150000"/>
              </a:lnSpc>
              <a:buFont typeface="Arial" pitchFamily="34" charset="0"/>
              <a:buNone/>
              <a:defRPr/>
            </a:pPr>
            <a:r>
              <a:rPr lang="zh-CN" altLang="zh-CN" sz="2100" b="1" dirty="0" smtClean="0">
                <a:latin typeface="华文楷体" pitchFamily="2" charset="-122"/>
                <a:ea typeface="华文楷体" pitchFamily="2" charset="-122"/>
                <a:cs typeface="+mn-ea"/>
              </a:rPr>
              <a:t>纳税</a:t>
            </a:r>
            <a:r>
              <a:rPr lang="zh-CN" altLang="zh-CN" sz="2100" b="1" dirty="0">
                <a:latin typeface="华文楷体" pitchFamily="2" charset="-122"/>
                <a:ea typeface="华文楷体" pitchFamily="2" charset="-122"/>
                <a:cs typeface="+mn-ea"/>
              </a:rPr>
              <a:t>年度，公历</a:t>
            </a:r>
            <a:r>
              <a:rPr lang="en-US" altLang="zh-CN" sz="2100" b="1" dirty="0">
                <a:latin typeface="华文楷体" pitchFamily="2" charset="-122"/>
                <a:ea typeface="华文楷体" pitchFamily="2" charset="-122"/>
                <a:cs typeface="+mn-ea"/>
              </a:rPr>
              <a:t> 1 </a:t>
            </a:r>
            <a:r>
              <a:rPr lang="zh-CN" altLang="zh-CN" sz="2100" b="1" dirty="0">
                <a:latin typeface="华文楷体" pitchFamily="2" charset="-122"/>
                <a:ea typeface="华文楷体" pitchFamily="2" charset="-122"/>
                <a:cs typeface="+mn-ea"/>
              </a:rPr>
              <a:t>月</a:t>
            </a:r>
            <a:r>
              <a:rPr lang="en-US" altLang="zh-CN" sz="2100" b="1" dirty="0">
                <a:latin typeface="华文楷体" pitchFamily="2" charset="-122"/>
                <a:ea typeface="华文楷体" pitchFamily="2" charset="-122"/>
                <a:cs typeface="+mn-ea"/>
              </a:rPr>
              <a:t> 1 </a:t>
            </a:r>
            <a:r>
              <a:rPr lang="zh-CN" altLang="zh-CN" sz="2100" b="1" dirty="0">
                <a:latin typeface="华文楷体" pitchFamily="2" charset="-122"/>
                <a:ea typeface="华文楷体" pitchFamily="2" charset="-122"/>
                <a:cs typeface="+mn-ea"/>
              </a:rPr>
              <a:t>日起至</a:t>
            </a:r>
            <a:r>
              <a:rPr lang="en-US" altLang="zh-CN" sz="2100" b="1" dirty="0">
                <a:latin typeface="华文楷体" pitchFamily="2" charset="-122"/>
                <a:ea typeface="华文楷体" pitchFamily="2" charset="-122"/>
                <a:cs typeface="+mn-ea"/>
              </a:rPr>
              <a:t>12 </a:t>
            </a:r>
            <a:r>
              <a:rPr lang="zh-CN" altLang="zh-CN" sz="2100" b="1" dirty="0">
                <a:latin typeface="华文楷体" pitchFamily="2" charset="-122"/>
                <a:ea typeface="华文楷体" pitchFamily="2" charset="-122"/>
                <a:cs typeface="+mn-ea"/>
              </a:rPr>
              <a:t>月</a:t>
            </a:r>
            <a:r>
              <a:rPr lang="en-US" altLang="zh-CN" sz="2100" b="1" dirty="0">
                <a:latin typeface="华文楷体" pitchFamily="2" charset="-122"/>
                <a:ea typeface="华文楷体" pitchFamily="2" charset="-122"/>
                <a:cs typeface="+mn-ea"/>
              </a:rPr>
              <a:t> 31 </a:t>
            </a:r>
            <a:r>
              <a:rPr lang="zh-CN" altLang="zh-CN" sz="2100" b="1" dirty="0">
                <a:latin typeface="华文楷体" pitchFamily="2" charset="-122"/>
                <a:ea typeface="华文楷体" pitchFamily="2" charset="-122"/>
                <a:cs typeface="+mn-ea"/>
              </a:rPr>
              <a:t>日。</a:t>
            </a:r>
            <a:endParaRPr lang="en-US" altLang="zh-CN" sz="2100" b="1" dirty="0">
              <a:latin typeface="华文楷体" pitchFamily="2" charset="-122"/>
              <a:ea typeface="华文楷体" pitchFamily="2" charset="-122"/>
              <a:cs typeface="+mn-ea"/>
            </a:endParaRPr>
          </a:p>
          <a:p>
            <a:pPr>
              <a:lnSpc>
                <a:spcPct val="150000"/>
              </a:lnSpc>
              <a:buFont typeface="Arial" pitchFamily="34" charset="0"/>
              <a:buNone/>
              <a:defRPr/>
            </a:pPr>
            <a:r>
              <a:rPr lang="zh-CN" altLang="zh-CN" sz="2100" b="1" dirty="0">
                <a:latin typeface="华文楷体" pitchFamily="2" charset="-122"/>
                <a:ea typeface="华文楷体" pitchFamily="2" charset="-122"/>
                <a:cs typeface="+mn-ea"/>
              </a:rPr>
              <a:t>年度汇算时的收入、扣除，均为该时间区间内实际取得的收入和实际发生的符合条件或规定标准的费用或支出。</a:t>
            </a:r>
            <a:endParaRPr lang="en-US" altLang="zh-CN" sz="2100" b="1" dirty="0">
              <a:latin typeface="华文楷体" pitchFamily="2" charset="-122"/>
              <a:ea typeface="华文楷体" pitchFamily="2" charset="-122"/>
              <a:cs typeface="+mn-ea"/>
            </a:endParaRPr>
          </a:p>
        </p:txBody>
      </p:sp>
      <p:sp>
        <p:nvSpPr>
          <p:cNvPr id="13" name="TextBox 12"/>
          <p:cNvSpPr txBox="1"/>
          <p:nvPr/>
        </p:nvSpPr>
        <p:spPr>
          <a:xfrm>
            <a:off x="2707402" y="-11259"/>
            <a:ext cx="3729196" cy="530915"/>
          </a:xfrm>
          <a:prstGeom prst="rect">
            <a:avLst/>
          </a:prstGeom>
          <a:noFill/>
        </p:spPr>
        <p:txBody>
          <a:bodyPr lIns="68580" tIns="34290" rIns="68580" bIns="34290">
            <a:spAutoFit/>
            <a:scene3d>
              <a:camera prst="orthographicFront"/>
              <a:lightRig rig="soft" dir="t">
                <a:rot lat="0" lon="0" rev="10800000"/>
              </a:lightRig>
            </a:scene3d>
            <a:sp3d>
              <a:bevelT w="27940" h="12700"/>
              <a:contourClr>
                <a:srgbClr val="DDDDDD"/>
              </a:contourClr>
            </a:sp3d>
          </a:bodyPr>
          <a:lstStyle/>
          <a:p>
            <a:pPr>
              <a:buFont typeface="Arial" panose="020B0604020202020204" pitchFamily="34" charset="0"/>
              <a:buNone/>
              <a:defRPr/>
            </a:pPr>
            <a:r>
              <a:rPr lang="zh-CN" altLang="en-US" sz="3000" b="1" spc="113" dirty="0">
                <a:ln w="11430"/>
                <a:solidFill>
                  <a:srgbClr val="F8F8F8"/>
                </a:solidFill>
                <a:effectLst>
                  <a:outerShdw blurRad="25400" algn="tl" rotWithShape="0">
                    <a:srgbClr val="000000">
                      <a:alpha val="43000"/>
                    </a:srgbClr>
                  </a:outerShdw>
                </a:effectLst>
                <a:latin typeface="华文行楷" pitchFamily="2" charset="-122"/>
                <a:ea typeface="华文行楷" pitchFamily="2" charset="-122"/>
              </a:rPr>
              <a:t>汇算清缴政策规定</a:t>
            </a:r>
          </a:p>
        </p:txBody>
      </p:sp>
    </p:spTree>
    <p:extLst>
      <p:ext uri="{BB962C8B-B14F-4D97-AF65-F5344CB8AC3E}">
        <p14:creationId xmlns:p14="http://schemas.microsoft.com/office/powerpoint/2010/main" val="1663733800"/>
      </p:ext>
    </p:extLst>
  </p:cSld>
  <p:clrMapOvr>
    <a:masterClrMapping/>
  </p:clrMapOvr>
  <p:transition spd="med" advTm="4000">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图片 6"/>
          <p:cNvPicPr>
            <a:picLocks noChangeAspect="1"/>
          </p:cNvPicPr>
          <p:nvPr/>
        </p:nvPicPr>
        <p:blipFill>
          <a:blip r:embed="rId3" cstate="print">
            <a:extLst>
              <a:ext uri="{28A0092B-C50C-407E-A947-70E740481C1C}">
                <a14:useLocalDpi xmlns:a14="http://schemas.microsoft.com/office/drawing/2010/main" val="0"/>
              </a:ext>
            </a:extLst>
          </a:blip>
          <a:srcRect b="90108"/>
          <a:stretch>
            <a:fillRect/>
          </a:stretch>
        </p:blipFill>
        <p:spPr bwMode="auto">
          <a:xfrm>
            <a:off x="0" y="2"/>
            <a:ext cx="9144000" cy="508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图片 32"/>
          <p:cNvPicPr>
            <a:picLocks noChangeAspect="1"/>
          </p:cNvPicPr>
          <p:nvPr/>
        </p:nvPicPr>
        <p:blipFill>
          <a:blip r:embed="rId4" cstate="print">
            <a:extLst>
              <a:ext uri="{28A0092B-C50C-407E-A947-70E740481C1C}">
                <a14:useLocalDpi xmlns:a14="http://schemas.microsoft.com/office/drawing/2010/main" val="0"/>
              </a:ext>
            </a:extLst>
          </a:blip>
          <a:srcRect l="12854" t="25578" r="9875" b="9903"/>
          <a:stretch>
            <a:fillRect/>
          </a:stretch>
        </p:blipFill>
        <p:spPr bwMode="auto">
          <a:xfrm>
            <a:off x="163118" y="33338"/>
            <a:ext cx="558403"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文本框 33"/>
          <p:cNvSpPr txBox="1">
            <a:spLocks noChangeArrowheads="1"/>
          </p:cNvSpPr>
          <p:nvPr/>
        </p:nvSpPr>
        <p:spPr bwMode="auto">
          <a:xfrm>
            <a:off x="883445" y="80964"/>
            <a:ext cx="138564" cy="346249"/>
          </a:xfrm>
          <a:prstGeom prst="rect">
            <a:avLst/>
          </a:prstGeom>
          <a:noFill/>
          <a:ln w="9525">
            <a:noFill/>
            <a:miter lim="800000"/>
          </a:ln>
        </p:spPr>
        <p:txBody>
          <a:bodyPr wrap="none" lIns="68580" tIns="34290" rIns="68580" bIns="34290">
            <a:spAutoFit/>
          </a:bodyPr>
          <a:lstStyle/>
          <a:p>
            <a:pPr>
              <a:defRPr/>
            </a:pPr>
            <a:endParaRPr lang="zh-CN" altLang="en-US" b="1" spc="225" dirty="0">
              <a:solidFill>
                <a:schemeClr val="bg1"/>
              </a:soli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10" name="矩形 9"/>
          <p:cNvSpPr/>
          <p:nvPr/>
        </p:nvSpPr>
        <p:spPr>
          <a:xfrm flipH="1">
            <a:off x="-4522" y="547633"/>
            <a:ext cx="9146383" cy="67595"/>
          </a:xfrm>
          <a:prstGeom prst="rect">
            <a:avLst/>
          </a:prstGeom>
          <a:solidFill>
            <a:schemeClr val="accent1">
              <a:lumMod val="75000"/>
            </a:schemeClr>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buFont typeface="Arial" panose="020B0604020202020204" pitchFamily="34" charset="0"/>
              <a:buNone/>
              <a:defRPr/>
            </a:pPr>
            <a:endParaRPr lang="zh-CN" altLang="en-US"/>
          </a:p>
        </p:txBody>
      </p:sp>
      <p:sp>
        <p:nvSpPr>
          <p:cNvPr id="15368" name="灯片编号占位符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eaLnBrk="0" hangingPunct="0">
              <a:defRPr>
                <a:solidFill>
                  <a:schemeClr val="tx1"/>
                </a:solidFill>
                <a:latin typeface="Calibri" pitchFamily="34" charset="0"/>
                <a:ea typeface="宋体" pitchFamily="2" charset="-122"/>
              </a:defRPr>
            </a:lvl1pPr>
            <a:lvl2pPr marL="557213" indent="-214313" eaLnBrk="0" hangingPunct="0">
              <a:defRPr>
                <a:solidFill>
                  <a:schemeClr val="tx1"/>
                </a:solidFill>
                <a:latin typeface="Calibri" pitchFamily="34" charset="0"/>
                <a:ea typeface="宋体" pitchFamily="2" charset="-122"/>
              </a:defRPr>
            </a:lvl2pPr>
            <a:lvl3pPr marL="857250" indent="-171450" eaLnBrk="0" hangingPunct="0">
              <a:defRPr>
                <a:solidFill>
                  <a:schemeClr val="tx1"/>
                </a:solidFill>
                <a:latin typeface="Calibri" pitchFamily="34" charset="0"/>
                <a:ea typeface="宋体" pitchFamily="2" charset="-122"/>
              </a:defRPr>
            </a:lvl3pPr>
            <a:lvl4pPr marL="1200150" indent="-171450" eaLnBrk="0" hangingPunct="0">
              <a:defRPr>
                <a:solidFill>
                  <a:schemeClr val="tx1"/>
                </a:solidFill>
                <a:latin typeface="Calibri" pitchFamily="34" charset="0"/>
                <a:ea typeface="宋体" pitchFamily="2" charset="-122"/>
              </a:defRPr>
            </a:lvl4pPr>
            <a:lvl5pPr marL="1543050" indent="-171450" eaLnBrk="0" hangingPunct="0">
              <a:defRPr>
                <a:solidFill>
                  <a:schemeClr val="tx1"/>
                </a:solidFill>
                <a:latin typeface="Calibri" pitchFamily="34" charset="0"/>
                <a:ea typeface="宋体" pitchFamily="2" charset="-122"/>
              </a:defRPr>
            </a:lvl5pPr>
            <a:lvl6pPr marL="1885950" indent="-171450" eaLnBrk="0" fontAlgn="base" hangingPunct="0">
              <a:spcBef>
                <a:spcPct val="0"/>
              </a:spcBef>
              <a:spcAft>
                <a:spcPct val="0"/>
              </a:spcAft>
              <a:defRPr>
                <a:solidFill>
                  <a:schemeClr val="tx1"/>
                </a:solidFill>
                <a:latin typeface="Calibri" pitchFamily="34" charset="0"/>
                <a:ea typeface="宋体" pitchFamily="2" charset="-122"/>
              </a:defRPr>
            </a:lvl6pPr>
            <a:lvl7pPr marL="2228850" indent="-171450" eaLnBrk="0" fontAlgn="base" hangingPunct="0">
              <a:spcBef>
                <a:spcPct val="0"/>
              </a:spcBef>
              <a:spcAft>
                <a:spcPct val="0"/>
              </a:spcAft>
              <a:defRPr>
                <a:solidFill>
                  <a:schemeClr val="tx1"/>
                </a:solidFill>
                <a:latin typeface="Calibri" pitchFamily="34" charset="0"/>
                <a:ea typeface="宋体" pitchFamily="2" charset="-122"/>
              </a:defRPr>
            </a:lvl7pPr>
            <a:lvl8pPr marL="2571750" indent="-171450" eaLnBrk="0" fontAlgn="base" hangingPunct="0">
              <a:spcBef>
                <a:spcPct val="0"/>
              </a:spcBef>
              <a:spcAft>
                <a:spcPct val="0"/>
              </a:spcAft>
              <a:defRPr>
                <a:solidFill>
                  <a:schemeClr val="tx1"/>
                </a:solidFill>
                <a:latin typeface="Calibri" pitchFamily="34" charset="0"/>
                <a:ea typeface="宋体" pitchFamily="2" charset="-122"/>
              </a:defRPr>
            </a:lvl8pPr>
            <a:lvl9pPr marL="2914650" indent="-17145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fld id="{569FF8E6-5884-4D35-843B-2D0811650A68}" type="slidenum">
              <a:rPr lang="zh-CN" altLang="en-US" smtClean="0">
                <a:solidFill>
                  <a:srgbClr val="898989"/>
                </a:solidFill>
              </a:rPr>
              <a:pPr eaLnBrk="1" hangingPunct="1"/>
              <a:t>13</a:t>
            </a:fld>
            <a:endParaRPr lang="en-US" altLang="zh-CN" smtClean="0">
              <a:solidFill>
                <a:srgbClr val="898989"/>
              </a:solidFill>
            </a:endParaRPr>
          </a:p>
        </p:txBody>
      </p:sp>
      <p:grpSp>
        <p:nvGrpSpPr>
          <p:cNvPr id="15369" name="组合 12"/>
          <p:cNvGrpSpPr>
            <a:grpSpLocks/>
          </p:cNvGrpSpPr>
          <p:nvPr/>
        </p:nvGrpSpPr>
        <p:grpSpPr bwMode="auto">
          <a:xfrm>
            <a:off x="1478759" y="1057277"/>
            <a:ext cx="1594247" cy="973931"/>
            <a:chOff x="286897" y="940222"/>
            <a:chExt cx="1785305" cy="1298679"/>
          </a:xfrm>
        </p:grpSpPr>
        <p:sp>
          <p:nvSpPr>
            <p:cNvPr id="16" name="椭圆 15"/>
            <p:cNvSpPr/>
            <p:nvPr/>
          </p:nvSpPr>
          <p:spPr>
            <a:xfrm>
              <a:off x="286897" y="940222"/>
              <a:ext cx="1785305" cy="1298679"/>
            </a:xfrm>
            <a:prstGeom prst="ellipse">
              <a:avLst/>
            </a:prstGeom>
            <a:solidFill>
              <a:schemeClr val="tx2">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椭圆 4"/>
            <p:cNvSpPr/>
            <p:nvPr/>
          </p:nvSpPr>
          <p:spPr>
            <a:xfrm>
              <a:off x="650892" y="1092634"/>
              <a:ext cx="1057316" cy="1076411"/>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1200150">
                <a:lnSpc>
                  <a:spcPct val="90000"/>
                </a:lnSpc>
                <a:spcAft>
                  <a:spcPct val="35000"/>
                </a:spcAft>
                <a:defRPr/>
              </a:pPr>
              <a:r>
                <a:rPr lang="zh-CN" altLang="en-US" b="1" dirty="0">
                  <a:solidFill>
                    <a:schemeClr val="tx1"/>
                  </a:solidFill>
                  <a:latin typeface="华文楷体" panose="02010600040101010101" pitchFamily="2" charset="-122"/>
                  <a:ea typeface="华文楷体" panose="02010600040101010101" pitchFamily="2" charset="-122"/>
                  <a:cs typeface="+mn-ea"/>
                </a:rPr>
                <a:t>预缴环节</a:t>
              </a:r>
            </a:p>
          </p:txBody>
        </p:sp>
      </p:grpSp>
      <p:grpSp>
        <p:nvGrpSpPr>
          <p:cNvPr id="15370" name="组合 17"/>
          <p:cNvGrpSpPr>
            <a:grpSpLocks/>
          </p:cNvGrpSpPr>
          <p:nvPr/>
        </p:nvGrpSpPr>
        <p:grpSpPr bwMode="auto">
          <a:xfrm>
            <a:off x="1166815" y="2058592"/>
            <a:ext cx="3480197" cy="946547"/>
            <a:chOff x="2877281" y="730391"/>
            <a:chExt cx="4633168" cy="1573220"/>
          </a:xfrm>
        </p:grpSpPr>
        <p:sp>
          <p:nvSpPr>
            <p:cNvPr id="19" name="矩形 18"/>
            <p:cNvSpPr/>
            <p:nvPr/>
          </p:nvSpPr>
          <p:spPr>
            <a:xfrm>
              <a:off x="2877281" y="730391"/>
              <a:ext cx="4633168" cy="1573220"/>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0" name="矩形 19"/>
            <p:cNvSpPr/>
            <p:nvPr/>
          </p:nvSpPr>
          <p:spPr>
            <a:xfrm>
              <a:off x="3099191" y="730391"/>
              <a:ext cx="4314568" cy="157322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0" tIns="170688" rIns="170688" bIns="170688" spcCol="1270" anchor="ctr"/>
            <a:lstStyle/>
            <a:p>
              <a:pPr defTabSz="800100">
                <a:lnSpc>
                  <a:spcPct val="90000"/>
                </a:lnSpc>
                <a:spcAft>
                  <a:spcPct val="35000"/>
                </a:spcAft>
                <a:defRPr/>
              </a:pPr>
              <a:r>
                <a:rPr lang="zh-CN" altLang="en-US" sz="1500" b="1" dirty="0">
                  <a:solidFill>
                    <a:schemeClr val="tx1">
                      <a:lumMod val="65000"/>
                      <a:lumOff val="35000"/>
                    </a:schemeClr>
                  </a:solidFill>
                  <a:latin typeface="华文楷体" pitchFamily="2" charset="-122"/>
                  <a:ea typeface="华文楷体" pitchFamily="2" charset="-122"/>
                  <a:cs typeface="+mn-ea"/>
                  <a:sym typeface="+mn-lt"/>
                </a:rPr>
                <a:t>单独作为一次性奖金</a:t>
              </a:r>
              <a:endParaRPr lang="en-US" altLang="zh-CN" sz="1500" b="1" dirty="0">
                <a:solidFill>
                  <a:schemeClr val="tx1">
                    <a:lumMod val="65000"/>
                    <a:lumOff val="35000"/>
                  </a:schemeClr>
                </a:solidFill>
                <a:latin typeface="华文楷体" pitchFamily="2" charset="-122"/>
                <a:ea typeface="华文楷体" pitchFamily="2" charset="-122"/>
                <a:cs typeface="+mn-ea"/>
                <a:sym typeface="+mn-lt"/>
              </a:endParaRPr>
            </a:p>
            <a:p>
              <a:pPr defTabSz="800100">
                <a:lnSpc>
                  <a:spcPct val="90000"/>
                </a:lnSpc>
                <a:spcAft>
                  <a:spcPct val="35000"/>
                </a:spcAft>
                <a:defRPr/>
              </a:pPr>
              <a:r>
                <a:rPr lang="zh-CN" altLang="en-US" sz="1500" b="1" dirty="0">
                  <a:solidFill>
                    <a:schemeClr val="tx1">
                      <a:lumMod val="65000"/>
                      <a:lumOff val="35000"/>
                    </a:schemeClr>
                  </a:solidFill>
                  <a:latin typeface="华文楷体" pitchFamily="2" charset="-122"/>
                  <a:ea typeface="华文楷体" pitchFamily="2" charset="-122"/>
                  <a:cs typeface="+mn-ea"/>
                  <a:sym typeface="+mn-lt"/>
                </a:rPr>
                <a:t>收入</a:t>
              </a:r>
              <a:r>
                <a:rPr lang="en-US" altLang="zh-CN" sz="1500" b="1" dirty="0">
                  <a:solidFill>
                    <a:schemeClr val="tx1">
                      <a:lumMod val="65000"/>
                      <a:lumOff val="35000"/>
                    </a:schemeClr>
                  </a:solidFill>
                  <a:latin typeface="华文楷体" pitchFamily="2" charset="-122"/>
                  <a:ea typeface="华文楷体" pitchFamily="2" charset="-122"/>
                  <a:cs typeface="+mn-ea"/>
                  <a:sym typeface="+mn-lt"/>
                </a:rPr>
                <a:t>÷12</a:t>
              </a:r>
              <a:r>
                <a:rPr lang="zh-CN" altLang="en-US" sz="1500" b="1" dirty="0">
                  <a:solidFill>
                    <a:schemeClr val="tx1">
                      <a:lumMod val="65000"/>
                      <a:lumOff val="35000"/>
                    </a:schemeClr>
                  </a:solidFill>
                  <a:latin typeface="华文楷体" pitchFamily="2" charset="-122"/>
                  <a:ea typeface="华文楷体" pitchFamily="2" charset="-122"/>
                  <a:cs typeface="+mn-ea"/>
                  <a:sym typeface="+mn-lt"/>
                </a:rPr>
                <a:t>，对应月度税率表</a:t>
              </a:r>
              <a:endParaRPr lang="en-US" altLang="zh-CN" sz="1500" b="1" dirty="0">
                <a:solidFill>
                  <a:schemeClr val="tx1">
                    <a:lumMod val="65000"/>
                    <a:lumOff val="35000"/>
                  </a:schemeClr>
                </a:solidFill>
                <a:latin typeface="华文楷体" pitchFamily="2" charset="-122"/>
                <a:ea typeface="华文楷体" pitchFamily="2" charset="-122"/>
                <a:cs typeface="+mn-ea"/>
                <a:sym typeface="+mn-lt"/>
              </a:endParaRPr>
            </a:p>
            <a:p>
              <a:pPr defTabSz="800100">
                <a:lnSpc>
                  <a:spcPct val="90000"/>
                </a:lnSpc>
                <a:spcAft>
                  <a:spcPct val="35000"/>
                </a:spcAft>
                <a:defRPr/>
              </a:pPr>
              <a:r>
                <a:rPr lang="zh-CN" altLang="en-US" sz="1500" b="1" dirty="0">
                  <a:solidFill>
                    <a:schemeClr val="tx1">
                      <a:lumMod val="65000"/>
                      <a:lumOff val="35000"/>
                    </a:schemeClr>
                  </a:solidFill>
                  <a:latin typeface="华文楷体" pitchFamily="2" charset="-122"/>
                  <a:ea typeface="华文楷体" pitchFamily="2" charset="-122"/>
                  <a:cs typeface="+mn-ea"/>
                  <a:sym typeface="+mn-lt"/>
                </a:rPr>
                <a:t>收入</a:t>
              </a:r>
              <a:r>
                <a:rPr lang="en-US" altLang="zh-CN" sz="1500" b="1" dirty="0">
                  <a:solidFill>
                    <a:schemeClr val="tx1">
                      <a:lumMod val="65000"/>
                      <a:lumOff val="35000"/>
                    </a:schemeClr>
                  </a:solidFill>
                  <a:latin typeface="华文楷体" pitchFamily="2" charset="-122"/>
                  <a:ea typeface="华文楷体" pitchFamily="2" charset="-122"/>
                  <a:cs typeface="+mn-ea"/>
                  <a:sym typeface="+mn-lt"/>
                </a:rPr>
                <a:t>×</a:t>
              </a:r>
              <a:r>
                <a:rPr lang="zh-CN" altLang="en-US" sz="1500" b="1" dirty="0" smtClean="0">
                  <a:solidFill>
                    <a:schemeClr val="tx1">
                      <a:lumMod val="65000"/>
                      <a:lumOff val="35000"/>
                    </a:schemeClr>
                  </a:solidFill>
                  <a:latin typeface="华文楷体" pitchFamily="2" charset="-122"/>
                  <a:ea typeface="华文楷体" pitchFamily="2" charset="-122"/>
                  <a:cs typeface="+mn-ea"/>
                  <a:sym typeface="+mn-lt"/>
                </a:rPr>
                <a:t>税率</a:t>
              </a:r>
              <a:r>
                <a:rPr lang="zh-CN" altLang="en-US" sz="1500" b="1" dirty="0">
                  <a:solidFill>
                    <a:schemeClr val="tx1">
                      <a:lumMod val="65000"/>
                      <a:lumOff val="35000"/>
                    </a:schemeClr>
                  </a:solidFill>
                  <a:latin typeface="华文楷体" pitchFamily="2" charset="-122"/>
                  <a:ea typeface="华文楷体" pitchFamily="2" charset="-122"/>
                  <a:cs typeface="+mn-ea"/>
                  <a:sym typeface="+mn-lt"/>
                </a:rPr>
                <a:t>－</a:t>
              </a:r>
              <a:r>
                <a:rPr lang="zh-CN" altLang="en-US" sz="1500" b="1" dirty="0" smtClean="0">
                  <a:solidFill>
                    <a:schemeClr val="tx1">
                      <a:lumMod val="65000"/>
                      <a:lumOff val="35000"/>
                    </a:schemeClr>
                  </a:solidFill>
                  <a:latin typeface="华文楷体" pitchFamily="2" charset="-122"/>
                  <a:ea typeface="华文楷体" pitchFamily="2" charset="-122"/>
                  <a:cs typeface="+mn-ea"/>
                  <a:sym typeface="+mn-lt"/>
                </a:rPr>
                <a:t>速算</a:t>
              </a:r>
              <a:r>
                <a:rPr lang="zh-CN" altLang="en-US" sz="1500" b="1" dirty="0">
                  <a:solidFill>
                    <a:schemeClr val="tx1">
                      <a:lumMod val="65000"/>
                      <a:lumOff val="35000"/>
                    </a:schemeClr>
                  </a:solidFill>
                  <a:latin typeface="华文楷体" pitchFamily="2" charset="-122"/>
                  <a:ea typeface="华文楷体" pitchFamily="2" charset="-122"/>
                  <a:cs typeface="+mn-ea"/>
                  <a:sym typeface="+mn-lt"/>
                </a:rPr>
                <a:t>扣除数</a:t>
              </a:r>
              <a:r>
                <a:rPr lang="en-US" altLang="zh-CN" sz="1500" b="1" dirty="0">
                  <a:solidFill>
                    <a:schemeClr val="tx1">
                      <a:lumMod val="65000"/>
                      <a:lumOff val="35000"/>
                    </a:schemeClr>
                  </a:solidFill>
                  <a:latin typeface="华文楷体" pitchFamily="2" charset="-122"/>
                  <a:ea typeface="华文楷体" pitchFamily="2" charset="-122"/>
                  <a:cs typeface="+mn-ea"/>
                  <a:sym typeface="+mn-lt"/>
                </a:rPr>
                <a:t>=</a:t>
              </a:r>
              <a:r>
                <a:rPr lang="zh-CN" altLang="en-US" sz="1500" b="1" dirty="0">
                  <a:solidFill>
                    <a:schemeClr val="tx1">
                      <a:lumMod val="65000"/>
                      <a:lumOff val="35000"/>
                    </a:schemeClr>
                  </a:solidFill>
                  <a:latin typeface="华文楷体" pitchFamily="2" charset="-122"/>
                  <a:ea typeface="华文楷体" pitchFamily="2" charset="-122"/>
                  <a:cs typeface="+mn-ea"/>
                  <a:sym typeface="+mn-lt"/>
                </a:rPr>
                <a:t>应纳税额</a:t>
              </a:r>
              <a:endParaRPr lang="en-US" altLang="zh-CN" sz="1500" b="1" dirty="0">
                <a:solidFill>
                  <a:schemeClr val="tx1">
                    <a:lumMod val="65000"/>
                    <a:lumOff val="35000"/>
                  </a:schemeClr>
                </a:solidFill>
                <a:latin typeface="华文楷体" pitchFamily="2" charset="-122"/>
                <a:ea typeface="华文楷体" pitchFamily="2" charset="-122"/>
                <a:cs typeface="+mn-ea"/>
                <a:sym typeface="+mn-lt"/>
              </a:endParaRPr>
            </a:p>
          </p:txBody>
        </p:sp>
      </p:grpSp>
      <p:grpSp>
        <p:nvGrpSpPr>
          <p:cNvPr id="15371" name="组合 26"/>
          <p:cNvGrpSpPr>
            <a:grpSpLocks/>
          </p:cNvGrpSpPr>
          <p:nvPr/>
        </p:nvGrpSpPr>
        <p:grpSpPr bwMode="auto">
          <a:xfrm>
            <a:off x="5449493" y="1114427"/>
            <a:ext cx="1643063" cy="973931"/>
            <a:chOff x="482677" y="816980"/>
            <a:chExt cx="1785305" cy="1298679"/>
          </a:xfrm>
        </p:grpSpPr>
        <p:sp>
          <p:nvSpPr>
            <p:cNvPr id="28" name="椭圆 27"/>
            <p:cNvSpPr/>
            <p:nvPr/>
          </p:nvSpPr>
          <p:spPr>
            <a:xfrm>
              <a:off x="482677" y="816980"/>
              <a:ext cx="1785305" cy="1298679"/>
            </a:xfrm>
            <a:prstGeom prst="ellipse">
              <a:avLst/>
            </a:pr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椭圆 4"/>
            <p:cNvSpPr/>
            <p:nvPr/>
          </p:nvSpPr>
          <p:spPr>
            <a:xfrm>
              <a:off x="795752" y="940815"/>
              <a:ext cx="1058246" cy="1074824"/>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1200150">
                <a:lnSpc>
                  <a:spcPct val="90000"/>
                </a:lnSpc>
                <a:spcAft>
                  <a:spcPct val="35000"/>
                </a:spcAft>
                <a:defRPr/>
              </a:pPr>
              <a:r>
                <a:rPr lang="zh-CN" altLang="en-US" b="1" dirty="0">
                  <a:solidFill>
                    <a:schemeClr val="tx1"/>
                  </a:solidFill>
                  <a:latin typeface="华文楷体" panose="02010600040101010101" pitchFamily="2" charset="-122"/>
                  <a:ea typeface="华文楷体" panose="02010600040101010101" pitchFamily="2" charset="-122"/>
                  <a:cs typeface="+mn-ea"/>
                </a:rPr>
                <a:t>汇缴环节</a:t>
              </a:r>
            </a:p>
          </p:txBody>
        </p:sp>
      </p:grpSp>
      <p:sp>
        <p:nvSpPr>
          <p:cNvPr id="37" name="TextBox 36"/>
          <p:cNvSpPr txBox="1"/>
          <p:nvPr/>
        </p:nvSpPr>
        <p:spPr>
          <a:xfrm>
            <a:off x="2806146" y="-22518"/>
            <a:ext cx="3729196" cy="530915"/>
          </a:xfrm>
          <a:prstGeom prst="rect">
            <a:avLst/>
          </a:prstGeom>
          <a:noFill/>
        </p:spPr>
        <p:txBody>
          <a:bodyPr lIns="68580" tIns="34290" rIns="68580" bIns="34290">
            <a:spAutoFit/>
            <a:scene3d>
              <a:camera prst="orthographicFront"/>
              <a:lightRig rig="soft" dir="t">
                <a:rot lat="0" lon="0" rev="10800000"/>
              </a:lightRig>
            </a:scene3d>
            <a:sp3d>
              <a:bevelT w="27940" h="12700"/>
              <a:contourClr>
                <a:srgbClr val="DDDDDD"/>
              </a:contourClr>
            </a:sp3d>
          </a:bodyPr>
          <a:lstStyle/>
          <a:p>
            <a:pPr>
              <a:buFont typeface="Arial" panose="020B0604020202020204" pitchFamily="34" charset="0"/>
              <a:buNone/>
              <a:defRPr/>
            </a:pPr>
            <a:r>
              <a:rPr lang="zh-CN" altLang="en-US" sz="3000" b="1" spc="113" dirty="0">
                <a:ln w="11430"/>
                <a:solidFill>
                  <a:srgbClr val="F8F8F8"/>
                </a:solidFill>
                <a:effectLst>
                  <a:outerShdw blurRad="25400" algn="tl" rotWithShape="0">
                    <a:srgbClr val="000000">
                      <a:alpha val="43000"/>
                    </a:srgbClr>
                  </a:outerShdw>
                </a:effectLst>
                <a:latin typeface="华文行楷" pitchFamily="2" charset="-122"/>
                <a:ea typeface="华文行楷" pitchFamily="2" charset="-122"/>
              </a:rPr>
              <a:t>汇算清缴政策规定</a:t>
            </a:r>
          </a:p>
        </p:txBody>
      </p:sp>
      <p:sp>
        <p:nvSpPr>
          <p:cNvPr id="15373" name="文本框 99"/>
          <p:cNvSpPr txBox="1">
            <a:spLocks noChangeArrowheads="1"/>
          </p:cNvSpPr>
          <p:nvPr/>
        </p:nvSpPr>
        <p:spPr bwMode="auto">
          <a:xfrm>
            <a:off x="127400" y="664369"/>
            <a:ext cx="4112419" cy="39241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indent="406400"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100" b="1">
                <a:latin typeface="华文楷体" pitchFamily="2" charset="-122"/>
                <a:ea typeface="华文楷体" pitchFamily="2" charset="-122"/>
              </a:rPr>
              <a:t>特别注意：全年一次性奖金</a:t>
            </a:r>
          </a:p>
        </p:txBody>
      </p:sp>
      <p:grpSp>
        <p:nvGrpSpPr>
          <p:cNvPr id="15374" name="组合 22"/>
          <p:cNvGrpSpPr>
            <a:grpSpLocks/>
          </p:cNvGrpSpPr>
          <p:nvPr/>
        </p:nvGrpSpPr>
        <p:grpSpPr bwMode="auto">
          <a:xfrm>
            <a:off x="1152528" y="3184923"/>
            <a:ext cx="3518297" cy="655557"/>
            <a:chOff x="2310091" y="730391"/>
            <a:chExt cx="5395541" cy="1640963"/>
          </a:xfrm>
        </p:grpSpPr>
        <p:sp>
          <p:nvSpPr>
            <p:cNvPr id="30" name="矩形 29"/>
            <p:cNvSpPr/>
            <p:nvPr/>
          </p:nvSpPr>
          <p:spPr>
            <a:xfrm>
              <a:off x="2310091" y="797467"/>
              <a:ext cx="5395541" cy="1573887"/>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1" name="矩形 30"/>
            <p:cNvSpPr/>
            <p:nvPr/>
          </p:nvSpPr>
          <p:spPr>
            <a:xfrm>
              <a:off x="3060537" y="730391"/>
              <a:ext cx="4451549" cy="157388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0" tIns="170688" rIns="170688" bIns="170688" spcCol="1270" anchor="ctr"/>
            <a:lstStyle/>
            <a:p>
              <a:pPr defTabSz="800100">
                <a:lnSpc>
                  <a:spcPct val="90000"/>
                </a:lnSpc>
                <a:spcAft>
                  <a:spcPct val="35000"/>
                </a:spcAft>
                <a:defRPr/>
              </a:pPr>
              <a:r>
                <a:rPr lang="zh-CN" altLang="en-US" sz="1500" b="1" dirty="0">
                  <a:solidFill>
                    <a:schemeClr val="tx1">
                      <a:lumMod val="65000"/>
                      <a:lumOff val="35000"/>
                    </a:schemeClr>
                  </a:solidFill>
                  <a:latin typeface="华文楷体" pitchFamily="2" charset="-122"/>
                  <a:ea typeface="华文楷体" pitchFamily="2" charset="-122"/>
                  <a:cs typeface="+mn-ea"/>
                  <a:sym typeface="+mn-lt"/>
                </a:rPr>
                <a:t>与当月工资合并计税</a:t>
              </a:r>
              <a:endParaRPr lang="en-US" altLang="zh-CN" sz="1500" b="1" dirty="0">
                <a:solidFill>
                  <a:schemeClr val="tx1">
                    <a:lumMod val="65000"/>
                    <a:lumOff val="35000"/>
                  </a:schemeClr>
                </a:solidFill>
                <a:latin typeface="华文楷体" pitchFamily="2" charset="-122"/>
                <a:ea typeface="华文楷体" pitchFamily="2" charset="-122"/>
                <a:cs typeface="+mn-ea"/>
                <a:sym typeface="+mn-lt"/>
              </a:endParaRPr>
            </a:p>
          </p:txBody>
        </p:sp>
      </p:grpSp>
      <p:grpSp>
        <p:nvGrpSpPr>
          <p:cNvPr id="15375" name="组合 31"/>
          <p:cNvGrpSpPr>
            <a:grpSpLocks/>
          </p:cNvGrpSpPr>
          <p:nvPr/>
        </p:nvGrpSpPr>
        <p:grpSpPr bwMode="auto">
          <a:xfrm>
            <a:off x="5223274" y="2106217"/>
            <a:ext cx="3237309" cy="870347"/>
            <a:chOff x="1121115" y="1107465"/>
            <a:chExt cx="5081522" cy="1577135"/>
          </a:xfrm>
        </p:grpSpPr>
        <p:sp>
          <p:nvSpPr>
            <p:cNvPr id="33" name="矩形 32"/>
            <p:cNvSpPr/>
            <p:nvPr/>
          </p:nvSpPr>
          <p:spPr>
            <a:xfrm>
              <a:off x="1121115" y="1111780"/>
              <a:ext cx="5081522" cy="1572820"/>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4" name="矩形 33"/>
            <p:cNvSpPr/>
            <p:nvPr/>
          </p:nvSpPr>
          <p:spPr>
            <a:xfrm>
              <a:off x="1197739" y="1107465"/>
              <a:ext cx="5004898" cy="157282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0" tIns="170688" rIns="170688" bIns="170688" spcCol="1270" anchor="ctr"/>
            <a:lstStyle/>
            <a:p>
              <a:pPr defTabSz="800100">
                <a:lnSpc>
                  <a:spcPct val="90000"/>
                </a:lnSpc>
                <a:spcAft>
                  <a:spcPct val="35000"/>
                </a:spcAft>
                <a:defRPr/>
              </a:pPr>
              <a:r>
                <a:rPr lang="en-US" altLang="zh-CN" sz="1500" b="1" dirty="0">
                  <a:solidFill>
                    <a:schemeClr val="tx1">
                      <a:lumMod val="65000"/>
                      <a:lumOff val="35000"/>
                    </a:schemeClr>
                  </a:solidFill>
                  <a:latin typeface="华文楷体" pitchFamily="2" charset="-122"/>
                  <a:ea typeface="华文楷体" pitchFamily="2" charset="-122"/>
                  <a:cs typeface="+mn-ea"/>
                  <a:sym typeface="+mn-lt"/>
                </a:rPr>
                <a:t>1</a:t>
              </a:r>
              <a:r>
                <a:rPr lang="zh-CN" altLang="en-US" sz="1500" b="1" dirty="0">
                  <a:solidFill>
                    <a:schemeClr val="tx1">
                      <a:lumMod val="65000"/>
                      <a:lumOff val="35000"/>
                    </a:schemeClr>
                  </a:solidFill>
                  <a:latin typeface="华文楷体" pitchFamily="2" charset="-122"/>
                  <a:ea typeface="华文楷体" pitchFamily="2" charset="-122"/>
                  <a:cs typeface="+mn-ea"/>
                  <a:sym typeface="+mn-lt"/>
                </a:rPr>
                <a:t>、继续单独，不参与汇算清缴；</a:t>
              </a:r>
              <a:endParaRPr lang="en-US" altLang="zh-CN" sz="1500" b="1" dirty="0">
                <a:solidFill>
                  <a:schemeClr val="tx1">
                    <a:lumMod val="65000"/>
                    <a:lumOff val="35000"/>
                  </a:schemeClr>
                </a:solidFill>
                <a:latin typeface="华文楷体" pitchFamily="2" charset="-122"/>
                <a:ea typeface="华文楷体" pitchFamily="2" charset="-122"/>
                <a:cs typeface="+mn-ea"/>
                <a:sym typeface="+mn-lt"/>
              </a:endParaRPr>
            </a:p>
            <a:p>
              <a:pPr defTabSz="800100">
                <a:lnSpc>
                  <a:spcPct val="90000"/>
                </a:lnSpc>
                <a:spcAft>
                  <a:spcPct val="35000"/>
                </a:spcAft>
                <a:defRPr/>
              </a:pPr>
              <a:r>
                <a:rPr lang="zh-CN" altLang="en-US" sz="1500" b="1" dirty="0">
                  <a:solidFill>
                    <a:schemeClr val="tx1">
                      <a:lumMod val="65000"/>
                      <a:lumOff val="35000"/>
                    </a:schemeClr>
                  </a:solidFill>
                  <a:latin typeface="华文楷体" pitchFamily="2" charset="-122"/>
                  <a:ea typeface="华文楷体" pitchFamily="2" charset="-122"/>
                  <a:cs typeface="+mn-ea"/>
                  <a:sym typeface="+mn-lt"/>
                </a:rPr>
                <a:t>      多笔一次性奖金，保留其中一笔</a:t>
              </a:r>
              <a:endParaRPr lang="en-US" altLang="zh-CN" sz="1500" b="1" dirty="0">
                <a:solidFill>
                  <a:schemeClr val="tx1">
                    <a:lumMod val="65000"/>
                    <a:lumOff val="35000"/>
                  </a:schemeClr>
                </a:solidFill>
                <a:latin typeface="华文楷体" pitchFamily="2" charset="-122"/>
                <a:ea typeface="华文楷体" pitchFamily="2" charset="-122"/>
                <a:cs typeface="+mn-ea"/>
                <a:sym typeface="+mn-lt"/>
              </a:endParaRPr>
            </a:p>
            <a:p>
              <a:pPr defTabSz="800100">
                <a:lnSpc>
                  <a:spcPct val="90000"/>
                </a:lnSpc>
                <a:spcAft>
                  <a:spcPct val="35000"/>
                </a:spcAft>
                <a:defRPr/>
              </a:pPr>
              <a:r>
                <a:rPr lang="en-US" altLang="zh-CN" sz="1500" b="1" dirty="0">
                  <a:solidFill>
                    <a:schemeClr val="tx1">
                      <a:lumMod val="65000"/>
                      <a:lumOff val="35000"/>
                    </a:schemeClr>
                  </a:solidFill>
                  <a:latin typeface="华文楷体" pitchFamily="2" charset="-122"/>
                  <a:ea typeface="华文楷体" pitchFamily="2" charset="-122"/>
                  <a:cs typeface="+mn-ea"/>
                  <a:sym typeface="+mn-lt"/>
                </a:rPr>
                <a:t>2</a:t>
              </a:r>
              <a:r>
                <a:rPr lang="zh-CN" altLang="en-US" sz="1500" b="1" dirty="0">
                  <a:solidFill>
                    <a:schemeClr val="tx1">
                      <a:lumMod val="65000"/>
                      <a:lumOff val="35000"/>
                    </a:schemeClr>
                  </a:solidFill>
                  <a:latin typeface="华文楷体" pitchFamily="2" charset="-122"/>
                  <a:ea typeface="华文楷体" pitchFamily="2" charset="-122"/>
                  <a:cs typeface="+mn-ea"/>
                  <a:sym typeface="+mn-lt"/>
                </a:rPr>
                <a:t>、合并进入综合所得</a:t>
              </a:r>
              <a:endParaRPr lang="en-US" altLang="zh-CN" sz="1500" b="1" dirty="0">
                <a:solidFill>
                  <a:schemeClr val="tx1">
                    <a:lumMod val="65000"/>
                    <a:lumOff val="35000"/>
                  </a:schemeClr>
                </a:solidFill>
                <a:latin typeface="华文楷体" pitchFamily="2" charset="-122"/>
                <a:ea typeface="华文楷体" pitchFamily="2" charset="-122"/>
                <a:cs typeface="+mn-ea"/>
                <a:sym typeface="+mn-lt"/>
              </a:endParaRPr>
            </a:p>
          </p:txBody>
        </p:sp>
      </p:grpSp>
      <p:grpSp>
        <p:nvGrpSpPr>
          <p:cNvPr id="15376" name="组合 34"/>
          <p:cNvGrpSpPr>
            <a:grpSpLocks/>
          </p:cNvGrpSpPr>
          <p:nvPr/>
        </p:nvGrpSpPr>
        <p:grpSpPr bwMode="auto">
          <a:xfrm>
            <a:off x="5200652" y="3184924"/>
            <a:ext cx="3259931" cy="655556"/>
            <a:chOff x="2545663" y="730391"/>
            <a:chExt cx="5167430" cy="1610045"/>
          </a:xfrm>
        </p:grpSpPr>
        <p:sp>
          <p:nvSpPr>
            <p:cNvPr id="36" name="矩形 35"/>
            <p:cNvSpPr/>
            <p:nvPr/>
          </p:nvSpPr>
          <p:spPr>
            <a:xfrm>
              <a:off x="2545663" y="730391"/>
              <a:ext cx="5159881" cy="1572603"/>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8" name="矩形 37"/>
            <p:cNvSpPr/>
            <p:nvPr/>
          </p:nvSpPr>
          <p:spPr>
            <a:xfrm>
              <a:off x="2936334" y="767833"/>
              <a:ext cx="4776759" cy="157260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0" tIns="170688" rIns="170688" bIns="170688" spcCol="1270" anchor="ctr"/>
            <a:lstStyle/>
            <a:p>
              <a:pPr defTabSz="800100">
                <a:lnSpc>
                  <a:spcPct val="90000"/>
                </a:lnSpc>
                <a:spcAft>
                  <a:spcPct val="35000"/>
                </a:spcAft>
                <a:defRPr/>
              </a:pPr>
              <a:r>
                <a:rPr lang="zh-CN" altLang="en-US" sz="1500" b="1" dirty="0">
                  <a:solidFill>
                    <a:schemeClr val="tx1">
                      <a:lumMod val="65000"/>
                      <a:lumOff val="35000"/>
                    </a:schemeClr>
                  </a:solidFill>
                  <a:latin typeface="华文楷体" pitchFamily="2" charset="-122"/>
                  <a:ea typeface="华文楷体" pitchFamily="2" charset="-122"/>
                  <a:cs typeface="+mn-ea"/>
                  <a:sym typeface="+mn-lt"/>
                </a:rPr>
                <a:t>继续合并综合所得，不得拆分</a:t>
              </a:r>
              <a:endParaRPr lang="en-US" altLang="zh-CN" sz="1500" b="1" dirty="0">
                <a:solidFill>
                  <a:schemeClr val="tx1">
                    <a:lumMod val="65000"/>
                    <a:lumOff val="35000"/>
                  </a:schemeClr>
                </a:solidFill>
                <a:latin typeface="华文楷体" pitchFamily="2" charset="-122"/>
                <a:ea typeface="华文楷体" pitchFamily="2" charset="-122"/>
                <a:cs typeface="+mn-ea"/>
                <a:sym typeface="+mn-lt"/>
              </a:endParaRPr>
            </a:p>
          </p:txBody>
        </p:sp>
      </p:grpSp>
      <p:cxnSp>
        <p:nvCxnSpPr>
          <p:cNvPr id="3" name="直接箭头连接符 2"/>
          <p:cNvCxnSpPr>
            <a:stCxn id="19" idx="3"/>
          </p:cNvCxnSpPr>
          <p:nvPr/>
        </p:nvCxnSpPr>
        <p:spPr>
          <a:xfrm>
            <a:off x="4647010" y="2532460"/>
            <a:ext cx="56078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p:nvPr/>
        </p:nvCxnSpPr>
        <p:spPr>
          <a:xfrm>
            <a:off x="4670822" y="3571875"/>
            <a:ext cx="55245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nvGrpSpPr>
          <p:cNvPr id="15379" name="组合 22"/>
          <p:cNvGrpSpPr>
            <a:grpSpLocks/>
          </p:cNvGrpSpPr>
          <p:nvPr/>
        </p:nvGrpSpPr>
        <p:grpSpPr bwMode="auto">
          <a:xfrm>
            <a:off x="1152528" y="4000500"/>
            <a:ext cx="3518297" cy="1143000"/>
            <a:chOff x="2310091" y="730391"/>
            <a:chExt cx="5395541" cy="1640963"/>
          </a:xfrm>
        </p:grpSpPr>
        <p:sp>
          <p:nvSpPr>
            <p:cNvPr id="35" name="矩形 34"/>
            <p:cNvSpPr/>
            <p:nvPr/>
          </p:nvSpPr>
          <p:spPr>
            <a:xfrm>
              <a:off x="2310091" y="797056"/>
              <a:ext cx="5395541" cy="1574298"/>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40" name="矩形 39"/>
            <p:cNvSpPr/>
            <p:nvPr/>
          </p:nvSpPr>
          <p:spPr>
            <a:xfrm>
              <a:off x="3060537" y="730391"/>
              <a:ext cx="4451549" cy="157429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0" tIns="170688" rIns="170688" bIns="170688" spcCol="1270" anchor="ctr"/>
            <a:lstStyle/>
            <a:p>
              <a:pPr defTabSz="800100">
                <a:lnSpc>
                  <a:spcPct val="90000"/>
                </a:lnSpc>
                <a:spcAft>
                  <a:spcPct val="35000"/>
                </a:spcAft>
                <a:defRPr/>
              </a:pPr>
              <a:endParaRPr lang="en-US" altLang="zh-CN" sz="1500" b="1" dirty="0">
                <a:solidFill>
                  <a:schemeClr val="tx1">
                    <a:lumMod val="65000"/>
                    <a:lumOff val="35000"/>
                  </a:schemeClr>
                </a:solidFill>
                <a:latin typeface="华文楷体" pitchFamily="2" charset="-122"/>
                <a:ea typeface="华文楷体" pitchFamily="2" charset="-122"/>
                <a:cs typeface="+mn-ea"/>
                <a:sym typeface="+mn-lt"/>
              </a:endParaRPr>
            </a:p>
          </p:txBody>
        </p:sp>
      </p:grpSp>
      <p:grpSp>
        <p:nvGrpSpPr>
          <p:cNvPr id="15380" name="组合 34"/>
          <p:cNvGrpSpPr>
            <a:grpSpLocks/>
          </p:cNvGrpSpPr>
          <p:nvPr/>
        </p:nvGrpSpPr>
        <p:grpSpPr bwMode="auto">
          <a:xfrm>
            <a:off x="5251850" y="4158853"/>
            <a:ext cx="3259931" cy="719138"/>
            <a:chOff x="2545663" y="730391"/>
            <a:chExt cx="5167430" cy="1610045"/>
          </a:xfrm>
        </p:grpSpPr>
        <p:sp>
          <p:nvSpPr>
            <p:cNvPr id="42" name="矩形 41"/>
            <p:cNvSpPr/>
            <p:nvPr/>
          </p:nvSpPr>
          <p:spPr>
            <a:xfrm>
              <a:off x="2545663" y="730391"/>
              <a:ext cx="5159881" cy="1572726"/>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43" name="矩形 42"/>
            <p:cNvSpPr/>
            <p:nvPr/>
          </p:nvSpPr>
          <p:spPr>
            <a:xfrm>
              <a:off x="2936334" y="767710"/>
              <a:ext cx="4776759" cy="157272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0" tIns="170688" rIns="170688" bIns="170688" spcCol="1270" anchor="ctr"/>
            <a:lstStyle/>
            <a:p>
              <a:pPr defTabSz="800100">
                <a:lnSpc>
                  <a:spcPct val="90000"/>
                </a:lnSpc>
                <a:spcAft>
                  <a:spcPct val="35000"/>
                </a:spcAft>
                <a:defRPr/>
              </a:pPr>
              <a:r>
                <a:rPr lang="zh-CN" altLang="en-US" sz="1500" b="1" dirty="0">
                  <a:solidFill>
                    <a:schemeClr val="tx1">
                      <a:lumMod val="65000"/>
                      <a:lumOff val="35000"/>
                    </a:schemeClr>
                  </a:solidFill>
                  <a:latin typeface="华文楷体" pitchFamily="2" charset="-122"/>
                  <a:ea typeface="华文楷体" pitchFamily="2" charset="-122"/>
                  <a:cs typeface="+mn-ea"/>
                  <a:sym typeface="+mn-lt"/>
                </a:rPr>
                <a:t>选择一笔，按照居民规则申报</a:t>
              </a:r>
              <a:endParaRPr lang="en-US" altLang="zh-CN" sz="1500" b="1" dirty="0">
                <a:solidFill>
                  <a:schemeClr val="tx1">
                    <a:lumMod val="65000"/>
                    <a:lumOff val="35000"/>
                  </a:schemeClr>
                </a:solidFill>
                <a:latin typeface="华文楷体" pitchFamily="2" charset="-122"/>
                <a:ea typeface="华文楷体" pitchFamily="2" charset="-122"/>
                <a:cs typeface="+mn-ea"/>
                <a:sym typeface="+mn-lt"/>
              </a:endParaRPr>
            </a:p>
          </p:txBody>
        </p:sp>
      </p:grpSp>
      <p:cxnSp>
        <p:nvCxnSpPr>
          <p:cNvPr id="44" name="直接箭头连接符 43"/>
          <p:cNvCxnSpPr>
            <a:endCxn id="42" idx="1"/>
          </p:cNvCxnSpPr>
          <p:nvPr/>
        </p:nvCxnSpPr>
        <p:spPr>
          <a:xfrm>
            <a:off x="4647010" y="4510088"/>
            <a:ext cx="604838"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90502" y="4354116"/>
            <a:ext cx="830997" cy="346249"/>
          </a:xfrm>
          <a:prstGeom prst="rect">
            <a:avLst/>
          </a:prstGeom>
          <a:noFill/>
        </p:spPr>
        <p:txBody>
          <a:bodyPr wrap="none" lIns="68580" tIns="34290" rIns="68580" bIns="34290">
            <a:spAutoFit/>
          </a:bodyPr>
          <a:lstStyle/>
          <a:p>
            <a:pPr>
              <a:defRPr/>
            </a:pPr>
            <a:r>
              <a:rPr lang="zh-CN" altLang="en-US" b="1" dirty="0">
                <a:latin typeface="华文楷体" panose="02010600040101010101" pitchFamily="2" charset="-122"/>
                <a:ea typeface="华文楷体" panose="02010600040101010101" pitchFamily="2" charset="-122"/>
                <a:cs typeface="+mn-ea"/>
              </a:rPr>
              <a:t>非居民</a:t>
            </a:r>
          </a:p>
        </p:txBody>
      </p:sp>
      <p:sp>
        <p:nvSpPr>
          <p:cNvPr id="45" name="TextBox 44"/>
          <p:cNvSpPr txBox="1"/>
          <p:nvPr/>
        </p:nvSpPr>
        <p:spPr>
          <a:xfrm>
            <a:off x="97037" y="2840560"/>
            <a:ext cx="690563" cy="346249"/>
          </a:xfrm>
          <a:prstGeom prst="rect">
            <a:avLst/>
          </a:prstGeom>
          <a:noFill/>
        </p:spPr>
        <p:txBody>
          <a:bodyPr lIns="68580" tIns="34290" rIns="68580" bIns="34290">
            <a:spAutoFit/>
          </a:bodyPr>
          <a:lstStyle/>
          <a:p>
            <a:pPr>
              <a:defRPr/>
            </a:pPr>
            <a:r>
              <a:rPr lang="zh-CN" altLang="en-US" b="1" dirty="0">
                <a:latin typeface="华文楷体" panose="02010600040101010101" pitchFamily="2" charset="-122"/>
                <a:ea typeface="华文楷体" panose="02010600040101010101" pitchFamily="2" charset="-122"/>
                <a:cs typeface="+mn-ea"/>
              </a:rPr>
              <a:t>居民</a:t>
            </a:r>
          </a:p>
        </p:txBody>
      </p:sp>
      <p:sp>
        <p:nvSpPr>
          <p:cNvPr id="46" name="Freeform 5"/>
          <p:cNvSpPr/>
          <p:nvPr/>
        </p:nvSpPr>
        <p:spPr bwMode="auto">
          <a:xfrm rot="10800000" flipH="1">
            <a:off x="784148" y="2391549"/>
            <a:ext cx="336709" cy="1308140"/>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chemeClr val="accent1">
              <a:lumMod val="75000"/>
            </a:schemeClr>
          </a:solidFill>
          <a:ln w="25400" cap="flat" cmpd="sng" algn="ctr">
            <a:noFill/>
            <a:prstDash val="solid"/>
          </a:ln>
          <a:effectLst>
            <a:innerShdw blurRad="63500" dist="25400" dir="18660000">
              <a:prstClr val="black">
                <a:alpha val="35000"/>
              </a:prstClr>
            </a:innerShdw>
          </a:effectLst>
        </p:spPr>
        <p:txBody>
          <a:bodyPr lIns="68580" tIns="34290" rIns="68580" bIns="34290" anchor="ct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800" b="1" kern="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endParaRPr>
          </a:p>
        </p:txBody>
      </p:sp>
      <p:sp>
        <p:nvSpPr>
          <p:cNvPr id="47" name="矩形 46"/>
          <p:cNvSpPr/>
          <p:nvPr/>
        </p:nvSpPr>
        <p:spPr bwMode="auto">
          <a:xfrm>
            <a:off x="1206106" y="4057650"/>
            <a:ext cx="3581918" cy="108585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0" tIns="128016" rIns="128016" bIns="128016" spcCol="953" anchor="ctr"/>
          <a:lstStyle/>
          <a:p>
            <a:pPr defTabSz="800100">
              <a:lnSpc>
                <a:spcPct val="90000"/>
              </a:lnSpc>
              <a:spcAft>
                <a:spcPct val="35000"/>
              </a:spcAft>
              <a:defRPr/>
            </a:pPr>
            <a:r>
              <a:rPr lang="zh-CN" altLang="en-US" sz="1500" b="1" dirty="0">
                <a:solidFill>
                  <a:schemeClr val="tx1">
                    <a:lumMod val="65000"/>
                    <a:lumOff val="35000"/>
                  </a:schemeClr>
                </a:solidFill>
                <a:latin typeface="华文楷体" pitchFamily="2" charset="-122"/>
                <a:ea typeface="华文楷体" pitchFamily="2" charset="-122"/>
                <a:cs typeface="+mn-ea"/>
                <a:sym typeface="+mn-lt"/>
              </a:rPr>
              <a:t>单独作为一次性奖金</a:t>
            </a:r>
            <a:endParaRPr lang="en-US" altLang="zh-CN" sz="1500" b="1" dirty="0">
              <a:solidFill>
                <a:schemeClr val="tx1">
                  <a:lumMod val="65000"/>
                  <a:lumOff val="35000"/>
                </a:schemeClr>
              </a:solidFill>
              <a:latin typeface="华文楷体" pitchFamily="2" charset="-122"/>
              <a:ea typeface="华文楷体" pitchFamily="2" charset="-122"/>
              <a:cs typeface="+mn-ea"/>
              <a:sym typeface="+mn-lt"/>
            </a:endParaRPr>
          </a:p>
          <a:p>
            <a:pPr defTabSz="800100">
              <a:lnSpc>
                <a:spcPct val="90000"/>
              </a:lnSpc>
              <a:spcAft>
                <a:spcPct val="35000"/>
              </a:spcAft>
              <a:defRPr/>
            </a:pPr>
            <a:r>
              <a:rPr lang="zh-CN" altLang="en-US" sz="1500" b="1" dirty="0">
                <a:solidFill>
                  <a:schemeClr val="tx1">
                    <a:lumMod val="65000"/>
                    <a:lumOff val="35000"/>
                  </a:schemeClr>
                </a:solidFill>
                <a:latin typeface="华文楷体" pitchFamily="2" charset="-122"/>
                <a:ea typeface="华文楷体" pitchFamily="2" charset="-122"/>
                <a:cs typeface="+mn-ea"/>
                <a:sym typeface="+mn-lt"/>
              </a:rPr>
              <a:t>收入额</a:t>
            </a:r>
            <a:r>
              <a:rPr lang="en-US" altLang="zh-CN" sz="1500" b="1" dirty="0">
                <a:solidFill>
                  <a:schemeClr val="tx1">
                    <a:lumMod val="65000"/>
                    <a:lumOff val="35000"/>
                  </a:schemeClr>
                </a:solidFill>
                <a:latin typeface="华文楷体" pitchFamily="2" charset="-122"/>
                <a:ea typeface="华文楷体" pitchFamily="2" charset="-122"/>
                <a:cs typeface="+mn-ea"/>
                <a:sym typeface="+mn-lt"/>
              </a:rPr>
              <a:t>÷6</a:t>
            </a:r>
            <a:r>
              <a:rPr lang="zh-CN" altLang="en-US" sz="1500" b="1" dirty="0">
                <a:solidFill>
                  <a:schemeClr val="tx1">
                    <a:lumMod val="65000"/>
                    <a:lumOff val="35000"/>
                  </a:schemeClr>
                </a:solidFill>
                <a:latin typeface="华文楷体" pitchFamily="2" charset="-122"/>
                <a:ea typeface="华文楷体" pitchFamily="2" charset="-122"/>
                <a:cs typeface="+mn-ea"/>
                <a:sym typeface="+mn-lt"/>
              </a:rPr>
              <a:t>，对应月度税率表</a:t>
            </a:r>
            <a:endParaRPr lang="en-US" altLang="zh-CN" sz="1500" b="1" dirty="0">
              <a:solidFill>
                <a:schemeClr val="tx1">
                  <a:lumMod val="65000"/>
                  <a:lumOff val="35000"/>
                </a:schemeClr>
              </a:solidFill>
              <a:latin typeface="华文楷体" pitchFamily="2" charset="-122"/>
              <a:ea typeface="华文楷体" pitchFamily="2" charset="-122"/>
              <a:cs typeface="+mn-ea"/>
              <a:sym typeface="+mn-lt"/>
            </a:endParaRPr>
          </a:p>
          <a:p>
            <a:pPr defTabSz="800100">
              <a:lnSpc>
                <a:spcPct val="90000"/>
              </a:lnSpc>
              <a:spcAft>
                <a:spcPct val="35000"/>
              </a:spcAft>
              <a:defRPr/>
            </a:pPr>
            <a:r>
              <a:rPr lang="en-US" altLang="zh-CN" sz="1400" b="1" dirty="0">
                <a:solidFill>
                  <a:schemeClr val="tx1">
                    <a:lumMod val="65000"/>
                    <a:lumOff val="35000"/>
                  </a:schemeClr>
                </a:solidFill>
                <a:latin typeface="华文楷体" pitchFamily="2" charset="-122"/>
                <a:ea typeface="华文楷体" pitchFamily="2" charset="-122"/>
                <a:cs typeface="+mn-ea"/>
                <a:sym typeface="+mn-lt"/>
              </a:rPr>
              <a:t>[</a:t>
            </a:r>
            <a:r>
              <a:rPr lang="zh-CN" altLang="en-US" sz="1400" b="1" dirty="0">
                <a:solidFill>
                  <a:schemeClr val="tx1">
                    <a:lumMod val="65000"/>
                    <a:lumOff val="35000"/>
                  </a:schemeClr>
                </a:solidFill>
                <a:latin typeface="华文楷体" pitchFamily="2" charset="-122"/>
                <a:ea typeface="华文楷体" pitchFamily="2" charset="-122"/>
                <a:cs typeface="+mn-ea"/>
                <a:sym typeface="+mn-lt"/>
              </a:rPr>
              <a:t>（收入额</a:t>
            </a:r>
            <a:r>
              <a:rPr lang="en-US" altLang="zh-CN" sz="1400" b="1" dirty="0">
                <a:solidFill>
                  <a:schemeClr val="tx1">
                    <a:lumMod val="65000"/>
                    <a:lumOff val="35000"/>
                  </a:schemeClr>
                </a:solidFill>
                <a:latin typeface="华文楷体" pitchFamily="2" charset="-122"/>
                <a:ea typeface="华文楷体" pitchFamily="2" charset="-122"/>
                <a:cs typeface="+mn-ea"/>
                <a:sym typeface="+mn-lt"/>
              </a:rPr>
              <a:t>÷6 </a:t>
            </a:r>
            <a:r>
              <a:rPr lang="zh-CN" altLang="en-US" sz="1400" b="1" dirty="0">
                <a:solidFill>
                  <a:schemeClr val="tx1">
                    <a:lumMod val="65000"/>
                    <a:lumOff val="35000"/>
                  </a:schemeClr>
                </a:solidFill>
                <a:latin typeface="华文楷体" pitchFamily="2" charset="-122"/>
                <a:ea typeface="华文楷体" pitchFamily="2" charset="-122"/>
                <a:cs typeface="+mn-ea"/>
                <a:sym typeface="+mn-lt"/>
              </a:rPr>
              <a:t>）</a:t>
            </a:r>
            <a:r>
              <a:rPr lang="en-US" altLang="zh-CN" sz="1400" b="1" dirty="0">
                <a:solidFill>
                  <a:schemeClr val="tx1">
                    <a:lumMod val="65000"/>
                    <a:lumOff val="35000"/>
                  </a:schemeClr>
                </a:solidFill>
                <a:latin typeface="华文楷体" pitchFamily="2" charset="-122"/>
                <a:ea typeface="华文楷体" pitchFamily="2" charset="-122"/>
                <a:cs typeface="+mn-ea"/>
                <a:sym typeface="+mn-lt"/>
              </a:rPr>
              <a:t>×</a:t>
            </a:r>
            <a:r>
              <a:rPr lang="zh-CN" altLang="en-US" sz="1400" b="1" dirty="0">
                <a:solidFill>
                  <a:schemeClr val="tx1">
                    <a:lumMod val="65000"/>
                    <a:lumOff val="35000"/>
                  </a:schemeClr>
                </a:solidFill>
                <a:latin typeface="华文楷体" pitchFamily="2" charset="-122"/>
                <a:ea typeface="华文楷体" pitchFamily="2" charset="-122"/>
                <a:cs typeface="+mn-ea"/>
                <a:sym typeface="+mn-lt"/>
              </a:rPr>
              <a:t>税率－速算</a:t>
            </a:r>
            <a:r>
              <a:rPr lang="zh-CN" altLang="en-US" sz="1400" b="1" dirty="0" smtClean="0">
                <a:solidFill>
                  <a:schemeClr val="tx1">
                    <a:lumMod val="65000"/>
                    <a:lumOff val="35000"/>
                  </a:schemeClr>
                </a:solidFill>
                <a:latin typeface="华文楷体" pitchFamily="2" charset="-122"/>
                <a:ea typeface="华文楷体" pitchFamily="2" charset="-122"/>
                <a:cs typeface="+mn-ea"/>
                <a:sym typeface="+mn-lt"/>
              </a:rPr>
              <a:t>扣除数</a:t>
            </a:r>
            <a:r>
              <a:rPr lang="en-US" altLang="zh-CN" sz="1400" b="1" dirty="0" smtClean="0">
                <a:solidFill>
                  <a:schemeClr val="tx1">
                    <a:lumMod val="65000"/>
                    <a:lumOff val="35000"/>
                  </a:schemeClr>
                </a:solidFill>
                <a:latin typeface="华文楷体" pitchFamily="2" charset="-122"/>
                <a:ea typeface="华文楷体" pitchFamily="2" charset="-122"/>
                <a:cs typeface="+mn-ea"/>
                <a:sym typeface="+mn-lt"/>
              </a:rPr>
              <a:t>]×6</a:t>
            </a:r>
          </a:p>
          <a:p>
            <a:pPr defTabSz="800100">
              <a:lnSpc>
                <a:spcPct val="90000"/>
              </a:lnSpc>
              <a:spcAft>
                <a:spcPct val="35000"/>
              </a:spcAft>
              <a:defRPr/>
            </a:pPr>
            <a:r>
              <a:rPr lang="en-US" altLang="zh-CN" sz="1400" b="1" dirty="0">
                <a:solidFill>
                  <a:schemeClr val="tx1">
                    <a:lumMod val="65000"/>
                    <a:lumOff val="35000"/>
                  </a:schemeClr>
                </a:solidFill>
                <a:latin typeface="华文楷体" pitchFamily="2" charset="-122"/>
                <a:ea typeface="华文楷体" pitchFamily="2" charset="-122"/>
                <a:cs typeface="+mn-ea"/>
                <a:sym typeface="+mn-lt"/>
              </a:rPr>
              <a:t> </a:t>
            </a:r>
            <a:r>
              <a:rPr lang="en-US" altLang="zh-CN" sz="1400" b="1" dirty="0" smtClean="0">
                <a:solidFill>
                  <a:schemeClr val="tx1">
                    <a:lumMod val="65000"/>
                    <a:lumOff val="35000"/>
                  </a:schemeClr>
                </a:solidFill>
                <a:latin typeface="华文楷体" pitchFamily="2" charset="-122"/>
                <a:ea typeface="华文楷体" pitchFamily="2" charset="-122"/>
                <a:cs typeface="+mn-ea"/>
                <a:sym typeface="+mn-lt"/>
              </a:rPr>
              <a:t>                                                  =</a:t>
            </a:r>
            <a:r>
              <a:rPr lang="zh-CN" altLang="en-US" sz="1400" b="1" dirty="0">
                <a:solidFill>
                  <a:schemeClr val="tx1">
                    <a:lumMod val="65000"/>
                    <a:lumOff val="35000"/>
                  </a:schemeClr>
                </a:solidFill>
                <a:latin typeface="华文楷体" pitchFamily="2" charset="-122"/>
                <a:ea typeface="华文楷体" pitchFamily="2" charset="-122"/>
                <a:cs typeface="+mn-ea"/>
                <a:sym typeface="+mn-lt"/>
              </a:rPr>
              <a:t>应纳税额</a:t>
            </a:r>
            <a:endParaRPr lang="en-US" altLang="zh-CN" sz="1400" b="1" dirty="0">
              <a:solidFill>
                <a:schemeClr val="tx1">
                  <a:lumMod val="65000"/>
                  <a:lumOff val="35000"/>
                </a:schemeClr>
              </a:solidFill>
              <a:latin typeface="华文楷体" pitchFamily="2" charset="-122"/>
              <a:ea typeface="华文楷体" pitchFamily="2" charset="-122"/>
              <a:cs typeface="+mn-ea"/>
              <a:sym typeface="+mn-lt"/>
            </a:endParaRPr>
          </a:p>
        </p:txBody>
      </p:sp>
    </p:spTree>
    <p:extLst>
      <p:ext uri="{BB962C8B-B14F-4D97-AF65-F5344CB8AC3E}">
        <p14:creationId xmlns:p14="http://schemas.microsoft.com/office/powerpoint/2010/main" val="2601159443"/>
      </p:ext>
    </p:extLst>
  </p:cSld>
  <p:clrMapOvr>
    <a:masterClrMapping/>
  </p:clrMapOvr>
  <p:transition spd="slow" advTm="4000">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图片 6"/>
          <p:cNvPicPr>
            <a:picLocks noChangeAspect="1"/>
          </p:cNvPicPr>
          <p:nvPr/>
        </p:nvPicPr>
        <p:blipFill>
          <a:blip r:embed="rId3" cstate="print">
            <a:extLst>
              <a:ext uri="{28A0092B-C50C-407E-A947-70E740481C1C}">
                <a14:useLocalDpi xmlns:a14="http://schemas.microsoft.com/office/drawing/2010/main" val="0"/>
              </a:ext>
            </a:extLst>
          </a:blip>
          <a:srcRect b="90108"/>
          <a:stretch>
            <a:fillRect/>
          </a:stretch>
        </p:blipFill>
        <p:spPr bwMode="auto">
          <a:xfrm>
            <a:off x="0" y="2"/>
            <a:ext cx="9144000" cy="508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图片 32"/>
          <p:cNvPicPr>
            <a:picLocks noChangeAspect="1"/>
          </p:cNvPicPr>
          <p:nvPr/>
        </p:nvPicPr>
        <p:blipFill>
          <a:blip r:embed="rId4" cstate="print">
            <a:extLst>
              <a:ext uri="{28A0092B-C50C-407E-A947-70E740481C1C}">
                <a14:useLocalDpi xmlns:a14="http://schemas.microsoft.com/office/drawing/2010/main" val="0"/>
              </a:ext>
            </a:extLst>
          </a:blip>
          <a:srcRect l="12854" t="25578" r="9875" b="9903"/>
          <a:stretch>
            <a:fillRect/>
          </a:stretch>
        </p:blipFill>
        <p:spPr bwMode="auto">
          <a:xfrm>
            <a:off x="163118" y="33338"/>
            <a:ext cx="558403"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文本框 33"/>
          <p:cNvSpPr txBox="1">
            <a:spLocks noChangeArrowheads="1"/>
          </p:cNvSpPr>
          <p:nvPr/>
        </p:nvSpPr>
        <p:spPr bwMode="auto">
          <a:xfrm>
            <a:off x="883445" y="80964"/>
            <a:ext cx="138564" cy="346249"/>
          </a:xfrm>
          <a:prstGeom prst="rect">
            <a:avLst/>
          </a:prstGeom>
          <a:noFill/>
          <a:ln w="9525">
            <a:noFill/>
            <a:miter lim="800000"/>
          </a:ln>
        </p:spPr>
        <p:txBody>
          <a:bodyPr wrap="none" lIns="68580" tIns="34290" rIns="68580" bIns="34290">
            <a:spAutoFit/>
          </a:bodyPr>
          <a:lstStyle/>
          <a:p>
            <a:pPr>
              <a:defRPr/>
            </a:pPr>
            <a:endParaRPr lang="zh-CN" altLang="en-US" b="1" spc="225" dirty="0">
              <a:solidFill>
                <a:schemeClr val="bg1"/>
              </a:soli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10" name="矩形 9"/>
          <p:cNvSpPr/>
          <p:nvPr/>
        </p:nvSpPr>
        <p:spPr>
          <a:xfrm flipH="1">
            <a:off x="-4522" y="547633"/>
            <a:ext cx="9146383" cy="67595"/>
          </a:xfrm>
          <a:prstGeom prst="rect">
            <a:avLst/>
          </a:prstGeom>
          <a:solidFill>
            <a:schemeClr val="accent1">
              <a:lumMod val="75000"/>
            </a:schemeClr>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buFont typeface="Arial" panose="020B0604020202020204" pitchFamily="34" charset="0"/>
              <a:buNone/>
              <a:defRPr/>
            </a:pPr>
            <a:endParaRPr lang="zh-CN" altLang="en-US"/>
          </a:p>
        </p:txBody>
      </p:sp>
      <p:sp>
        <p:nvSpPr>
          <p:cNvPr id="16392" name="灯片编号占位符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eaLnBrk="0" hangingPunct="0">
              <a:defRPr>
                <a:solidFill>
                  <a:schemeClr val="tx1"/>
                </a:solidFill>
                <a:latin typeface="Calibri" pitchFamily="34" charset="0"/>
                <a:ea typeface="宋体" pitchFamily="2" charset="-122"/>
              </a:defRPr>
            </a:lvl1pPr>
            <a:lvl2pPr marL="557213" indent="-214313" eaLnBrk="0" hangingPunct="0">
              <a:defRPr>
                <a:solidFill>
                  <a:schemeClr val="tx1"/>
                </a:solidFill>
                <a:latin typeface="Calibri" pitchFamily="34" charset="0"/>
                <a:ea typeface="宋体" pitchFamily="2" charset="-122"/>
              </a:defRPr>
            </a:lvl2pPr>
            <a:lvl3pPr marL="857250" indent="-171450" eaLnBrk="0" hangingPunct="0">
              <a:defRPr>
                <a:solidFill>
                  <a:schemeClr val="tx1"/>
                </a:solidFill>
                <a:latin typeface="Calibri" pitchFamily="34" charset="0"/>
                <a:ea typeface="宋体" pitchFamily="2" charset="-122"/>
              </a:defRPr>
            </a:lvl3pPr>
            <a:lvl4pPr marL="1200150" indent="-171450" eaLnBrk="0" hangingPunct="0">
              <a:defRPr>
                <a:solidFill>
                  <a:schemeClr val="tx1"/>
                </a:solidFill>
                <a:latin typeface="Calibri" pitchFamily="34" charset="0"/>
                <a:ea typeface="宋体" pitchFamily="2" charset="-122"/>
              </a:defRPr>
            </a:lvl4pPr>
            <a:lvl5pPr marL="1543050" indent="-171450" eaLnBrk="0" hangingPunct="0">
              <a:defRPr>
                <a:solidFill>
                  <a:schemeClr val="tx1"/>
                </a:solidFill>
                <a:latin typeface="Calibri" pitchFamily="34" charset="0"/>
                <a:ea typeface="宋体" pitchFamily="2" charset="-122"/>
              </a:defRPr>
            </a:lvl5pPr>
            <a:lvl6pPr marL="1885950" indent="-171450" eaLnBrk="0" fontAlgn="base" hangingPunct="0">
              <a:spcBef>
                <a:spcPct val="0"/>
              </a:spcBef>
              <a:spcAft>
                <a:spcPct val="0"/>
              </a:spcAft>
              <a:defRPr>
                <a:solidFill>
                  <a:schemeClr val="tx1"/>
                </a:solidFill>
                <a:latin typeface="Calibri" pitchFamily="34" charset="0"/>
                <a:ea typeface="宋体" pitchFamily="2" charset="-122"/>
              </a:defRPr>
            </a:lvl6pPr>
            <a:lvl7pPr marL="2228850" indent="-171450" eaLnBrk="0" fontAlgn="base" hangingPunct="0">
              <a:spcBef>
                <a:spcPct val="0"/>
              </a:spcBef>
              <a:spcAft>
                <a:spcPct val="0"/>
              </a:spcAft>
              <a:defRPr>
                <a:solidFill>
                  <a:schemeClr val="tx1"/>
                </a:solidFill>
                <a:latin typeface="Calibri" pitchFamily="34" charset="0"/>
                <a:ea typeface="宋体" pitchFamily="2" charset="-122"/>
              </a:defRPr>
            </a:lvl7pPr>
            <a:lvl8pPr marL="2571750" indent="-171450" eaLnBrk="0" fontAlgn="base" hangingPunct="0">
              <a:spcBef>
                <a:spcPct val="0"/>
              </a:spcBef>
              <a:spcAft>
                <a:spcPct val="0"/>
              </a:spcAft>
              <a:defRPr>
                <a:solidFill>
                  <a:schemeClr val="tx1"/>
                </a:solidFill>
                <a:latin typeface="Calibri" pitchFamily="34" charset="0"/>
                <a:ea typeface="宋体" pitchFamily="2" charset="-122"/>
              </a:defRPr>
            </a:lvl8pPr>
            <a:lvl9pPr marL="2914650" indent="-17145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fld id="{33C0673E-A91F-418E-BEEE-967AA6C20317}" type="slidenum">
              <a:rPr lang="zh-CN" altLang="en-US" smtClean="0">
                <a:solidFill>
                  <a:srgbClr val="898989"/>
                </a:solidFill>
              </a:rPr>
              <a:pPr eaLnBrk="1" hangingPunct="1"/>
              <a:t>14</a:t>
            </a:fld>
            <a:endParaRPr lang="en-US" altLang="zh-CN" smtClean="0">
              <a:solidFill>
                <a:srgbClr val="898989"/>
              </a:solidFill>
            </a:endParaRPr>
          </a:p>
        </p:txBody>
      </p:sp>
      <p:grpSp>
        <p:nvGrpSpPr>
          <p:cNvPr id="16393" name="组合 14"/>
          <p:cNvGrpSpPr>
            <a:grpSpLocks/>
          </p:cNvGrpSpPr>
          <p:nvPr/>
        </p:nvGrpSpPr>
        <p:grpSpPr bwMode="auto">
          <a:xfrm>
            <a:off x="45246" y="723900"/>
            <a:ext cx="3400425" cy="486966"/>
            <a:chOff x="1" y="0"/>
            <a:chExt cx="4160732" cy="403076"/>
          </a:xfrm>
        </p:grpSpPr>
        <p:sp>
          <p:nvSpPr>
            <p:cNvPr id="16412" name="圆角矩形 30"/>
            <p:cNvSpPr>
              <a:spLocks noChangeArrowheads="1"/>
            </p:cNvSpPr>
            <p:nvPr/>
          </p:nvSpPr>
          <p:spPr bwMode="auto">
            <a:xfrm>
              <a:off x="1" y="0"/>
              <a:ext cx="4160732" cy="403076"/>
            </a:xfrm>
            <a:prstGeom prst="roundRect">
              <a:avLst>
                <a:gd name="adj" fmla="val 0"/>
              </a:avLst>
            </a:prstGeom>
            <a:noFill/>
            <a:ln w="25400">
              <a:solidFill>
                <a:srgbClr val="235AA6"/>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buFont typeface="Arial" pitchFamily="34" charset="0"/>
                <a:buNone/>
              </a:pPr>
              <a:endParaRPr lang="zh-CN" altLang="en-US">
                <a:solidFill>
                  <a:srgbClr val="FFFFFF"/>
                </a:solidFill>
              </a:endParaRPr>
            </a:p>
          </p:txBody>
        </p:sp>
        <p:sp>
          <p:nvSpPr>
            <p:cNvPr id="16413" name="矩形 31"/>
            <p:cNvSpPr>
              <a:spLocks noChangeArrowheads="1"/>
            </p:cNvSpPr>
            <p:nvPr/>
          </p:nvSpPr>
          <p:spPr bwMode="auto">
            <a:xfrm>
              <a:off x="29822" y="27797"/>
              <a:ext cx="499820" cy="353993"/>
            </a:xfrm>
            <a:prstGeom prst="rect">
              <a:avLst/>
            </a:prstGeom>
            <a:solidFill>
              <a:srgbClr val="235AA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buFont typeface="Arial" pitchFamily="34" charset="0"/>
                <a:buNone/>
              </a:pPr>
              <a:r>
                <a:rPr lang="en-US" altLang="zh-CN" b="1">
                  <a:solidFill>
                    <a:srgbClr val="FFFFFF"/>
                  </a:solidFill>
                  <a:latin typeface="微软雅黑" pitchFamily="34" charset="-122"/>
                  <a:ea typeface="微软雅黑" pitchFamily="34" charset="-122"/>
                </a:rPr>
                <a:t>3</a:t>
              </a:r>
              <a:endParaRPr lang="zh-CN" altLang="en-US" b="1">
                <a:solidFill>
                  <a:srgbClr val="FFFFFF"/>
                </a:solidFill>
                <a:latin typeface="微软雅黑" pitchFamily="34" charset="-122"/>
                <a:ea typeface="微软雅黑" pitchFamily="34" charset="-122"/>
              </a:endParaRPr>
            </a:p>
          </p:txBody>
        </p:sp>
      </p:grpSp>
      <p:sp>
        <p:nvSpPr>
          <p:cNvPr id="16394" name="矩形 22"/>
          <p:cNvSpPr>
            <a:spLocks noChangeArrowheads="1"/>
          </p:cNvSpPr>
          <p:nvPr/>
        </p:nvSpPr>
        <p:spPr bwMode="auto">
          <a:xfrm>
            <a:off x="671514" y="808435"/>
            <a:ext cx="2395528" cy="315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pPr>
              <a:buFont typeface="Arial" pitchFamily="34" charset="0"/>
              <a:buNone/>
            </a:pPr>
            <a:r>
              <a:rPr lang="zh-CN" altLang="en-US" sz="1600" b="1" dirty="0">
                <a:solidFill>
                  <a:srgbClr val="235AA6"/>
                </a:solidFill>
                <a:latin typeface="微软雅黑" pitchFamily="34" charset="-122"/>
                <a:ea typeface="微软雅黑" pitchFamily="34" charset="-122"/>
              </a:rPr>
              <a:t>哪些人无需办理年度汇算</a:t>
            </a:r>
          </a:p>
        </p:txBody>
      </p:sp>
      <p:sp>
        <p:nvSpPr>
          <p:cNvPr id="24" name="TextBox 23"/>
          <p:cNvSpPr txBox="1"/>
          <p:nvPr/>
        </p:nvSpPr>
        <p:spPr>
          <a:xfrm>
            <a:off x="2707402" y="-11259"/>
            <a:ext cx="3729196" cy="530915"/>
          </a:xfrm>
          <a:prstGeom prst="rect">
            <a:avLst/>
          </a:prstGeom>
          <a:noFill/>
        </p:spPr>
        <p:txBody>
          <a:bodyPr lIns="68580" tIns="34290" rIns="68580" bIns="34290">
            <a:spAutoFit/>
            <a:scene3d>
              <a:camera prst="orthographicFront"/>
              <a:lightRig rig="soft" dir="t">
                <a:rot lat="0" lon="0" rev="10800000"/>
              </a:lightRig>
            </a:scene3d>
            <a:sp3d>
              <a:bevelT w="27940" h="12700"/>
              <a:contourClr>
                <a:srgbClr val="DDDDDD"/>
              </a:contourClr>
            </a:sp3d>
          </a:bodyPr>
          <a:lstStyle/>
          <a:p>
            <a:pPr>
              <a:buFont typeface="Arial" panose="020B0604020202020204" pitchFamily="34" charset="0"/>
              <a:buNone/>
              <a:defRPr/>
            </a:pPr>
            <a:r>
              <a:rPr lang="zh-CN" altLang="en-US" sz="3000" b="1" spc="113" dirty="0">
                <a:ln w="11430"/>
                <a:solidFill>
                  <a:srgbClr val="F8F8F8"/>
                </a:solidFill>
                <a:effectLst>
                  <a:outerShdw blurRad="25400" algn="tl" rotWithShape="0">
                    <a:srgbClr val="000000">
                      <a:alpha val="43000"/>
                    </a:srgbClr>
                  </a:outerShdw>
                </a:effectLst>
                <a:latin typeface="华文行楷" pitchFamily="2" charset="-122"/>
                <a:ea typeface="华文行楷" pitchFamily="2" charset="-122"/>
              </a:rPr>
              <a:t>汇算清缴政策规定</a:t>
            </a:r>
          </a:p>
        </p:txBody>
      </p:sp>
      <p:grpSp>
        <p:nvGrpSpPr>
          <p:cNvPr id="17" name="组合 16"/>
          <p:cNvGrpSpPr/>
          <p:nvPr/>
        </p:nvGrpSpPr>
        <p:grpSpPr>
          <a:xfrm>
            <a:off x="419569" y="1923116"/>
            <a:ext cx="7844433" cy="439313"/>
            <a:chOff x="1164636" y="763718"/>
            <a:chExt cx="8726006" cy="908817"/>
          </a:xfrm>
          <a:scene3d>
            <a:camera prst="orthographicFront"/>
            <a:lightRig rig="flat" dir="t"/>
          </a:scene3d>
        </p:grpSpPr>
        <p:sp>
          <p:nvSpPr>
            <p:cNvPr id="18" name="圆角矩形 17"/>
            <p:cNvSpPr/>
            <p:nvPr/>
          </p:nvSpPr>
          <p:spPr>
            <a:xfrm>
              <a:off x="1164636" y="763718"/>
              <a:ext cx="8582615" cy="908817"/>
            </a:xfrm>
            <a:prstGeom prst="roundRect">
              <a:avLst>
                <a:gd name="adj" fmla="val 10000"/>
              </a:avLst>
            </a:prstGeom>
            <a:solidFill>
              <a:srgbClr val="FFFF99"/>
            </a:solidFill>
            <a:sp3d prstMaterial="dkEdge">
              <a:bevelT w="8200" h="38100"/>
            </a:sp3d>
          </p:spPr>
          <p:style>
            <a:lnRef idx="0">
              <a:schemeClr val="lt1">
                <a:hueOff val="0"/>
                <a:satOff val="0"/>
                <a:lumOff val="0"/>
                <a:alphaOff val="0"/>
              </a:schemeClr>
            </a:lnRef>
            <a:fillRef idx="2">
              <a:scrgbClr r="0" g="0" b="0"/>
            </a:fillRef>
            <a:effectRef idx="1">
              <a:schemeClr val="accent4">
                <a:hueOff val="0"/>
                <a:satOff val="0"/>
                <a:lumOff val="0"/>
                <a:alphaOff val="0"/>
              </a:schemeClr>
            </a:effectRef>
            <a:fontRef idx="minor">
              <a:schemeClr val="dk1"/>
            </a:fontRef>
          </p:style>
        </p:sp>
        <p:sp>
          <p:nvSpPr>
            <p:cNvPr id="19" name="圆角矩形 4"/>
            <p:cNvSpPr/>
            <p:nvPr/>
          </p:nvSpPr>
          <p:spPr>
            <a:xfrm>
              <a:off x="1236150" y="816954"/>
              <a:ext cx="8654492" cy="855581"/>
            </a:xfrm>
            <a:prstGeom prst="rect">
              <a:avLst/>
            </a:prstGeom>
            <a:sp3d/>
          </p:spPr>
          <p:style>
            <a:lnRef idx="0">
              <a:scrgbClr r="0" g="0" b="0"/>
            </a:lnRef>
            <a:fillRef idx="0">
              <a:scrgbClr r="0" g="0" b="0"/>
            </a:fillRef>
            <a:effectRef idx="0">
              <a:scrgbClr r="0" g="0" b="0"/>
            </a:effectRef>
            <a:fontRef idx="minor">
              <a:schemeClr val="dk1"/>
            </a:fontRef>
          </p:style>
          <p:txBody>
            <a:bodyPr lIns="11430" tIns="11430" rIns="11430" bIns="11430" spcCol="1270" anchor="ctr"/>
            <a:lstStyle/>
            <a:p>
              <a:pPr defTabSz="600075">
                <a:lnSpc>
                  <a:spcPct val="90000"/>
                </a:lnSpc>
                <a:spcAft>
                  <a:spcPct val="35000"/>
                </a:spcAft>
                <a:defRPr/>
              </a:pPr>
              <a:r>
                <a:rPr lang="zh-CN" altLang="en-US" dirty="0">
                  <a:solidFill>
                    <a:srgbClr val="454545"/>
                  </a:solidFill>
                  <a:latin typeface="华文楷体" pitchFamily="2" charset="-122"/>
                  <a:ea typeface="华文楷体" pitchFamily="2" charset="-122"/>
                </a:rPr>
                <a:t>   </a:t>
              </a:r>
              <a:endParaRPr lang="en-US" altLang="zh-CN" dirty="0">
                <a:solidFill>
                  <a:srgbClr val="454545"/>
                </a:solidFill>
                <a:latin typeface="华文楷体" pitchFamily="2" charset="-122"/>
                <a:ea typeface="华文楷体" pitchFamily="2" charset="-122"/>
              </a:endParaRPr>
            </a:p>
            <a:p>
              <a:pPr defTabSz="600075">
                <a:lnSpc>
                  <a:spcPct val="90000"/>
                </a:lnSpc>
                <a:spcAft>
                  <a:spcPct val="35000"/>
                </a:spcAft>
                <a:defRPr/>
              </a:pPr>
              <a:r>
                <a:rPr lang="zh-CN" altLang="en-US" dirty="0">
                  <a:solidFill>
                    <a:srgbClr val="454545"/>
                  </a:solidFill>
                  <a:latin typeface="华文楷体" pitchFamily="2" charset="-122"/>
                  <a:ea typeface="华文楷体" pitchFamily="2" charset="-122"/>
                </a:rPr>
                <a:t>本来应当办理年度汇算且需要补税，但因政策规定免除其办理义务的纳税人</a:t>
              </a:r>
              <a:endParaRPr lang="en-US" altLang="zh-CN" dirty="0">
                <a:solidFill>
                  <a:srgbClr val="454545"/>
                </a:solidFill>
                <a:latin typeface="华文楷体" pitchFamily="2" charset="-122"/>
                <a:ea typeface="华文楷体" pitchFamily="2" charset="-122"/>
              </a:endParaRPr>
            </a:p>
            <a:p>
              <a:pPr defTabSz="600075">
                <a:lnSpc>
                  <a:spcPct val="90000"/>
                </a:lnSpc>
                <a:spcAft>
                  <a:spcPct val="35000"/>
                </a:spcAft>
                <a:defRPr/>
              </a:pPr>
              <a:r>
                <a:rPr lang="zh-CN" altLang="en-US" dirty="0">
                  <a:solidFill>
                    <a:srgbClr val="454545"/>
                  </a:solidFill>
                  <a:latin typeface="华文楷体" pitchFamily="2" charset="-122"/>
                  <a:ea typeface="华文楷体" pitchFamily="2" charset="-122"/>
                </a:rPr>
                <a:t>                                                                                   </a:t>
              </a:r>
              <a:endParaRPr lang="zh-CN" altLang="en-US" dirty="0">
                <a:latin typeface="华文楷体" pitchFamily="2" charset="-122"/>
                <a:ea typeface="华文楷体" pitchFamily="2" charset="-122"/>
              </a:endParaRPr>
            </a:p>
          </p:txBody>
        </p:sp>
      </p:grpSp>
      <p:sp>
        <p:nvSpPr>
          <p:cNvPr id="27" name="圆角矩形 4"/>
          <p:cNvSpPr/>
          <p:nvPr/>
        </p:nvSpPr>
        <p:spPr>
          <a:xfrm>
            <a:off x="2558166" y="2577383"/>
            <a:ext cx="6301006" cy="374625"/>
          </a:xfrm>
          <a:prstGeom prst="rect">
            <a:avLst/>
          </a:prstGeom>
          <a:solidFill>
            <a:schemeClr val="accent2">
              <a:lumMod val="20000"/>
              <a:lumOff val="80000"/>
            </a:schemeClr>
          </a:solidFill>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lIns="8573" tIns="8573" rIns="8573" bIns="8573" spcCol="953" anchor="ctr"/>
          <a:lstStyle/>
          <a:p>
            <a:pPr defTabSz="600075">
              <a:lnSpc>
                <a:spcPct val="90000"/>
              </a:lnSpc>
              <a:spcAft>
                <a:spcPct val="35000"/>
              </a:spcAft>
              <a:defRPr/>
            </a:pPr>
            <a:r>
              <a:rPr lang="zh-CN" altLang="en-US" dirty="0">
                <a:solidFill>
                  <a:srgbClr val="454545"/>
                </a:solidFill>
                <a:latin typeface="华文楷体" pitchFamily="2" charset="-122"/>
                <a:ea typeface="华文楷体" pitchFamily="2" charset="-122"/>
              </a:rPr>
              <a:t>  </a:t>
            </a:r>
            <a:r>
              <a:rPr lang="en-US" altLang="zh-CN" dirty="0" smtClean="0">
                <a:solidFill>
                  <a:srgbClr val="454545"/>
                </a:solidFill>
                <a:latin typeface="华文楷体" pitchFamily="2" charset="-122"/>
                <a:ea typeface="华文楷体" pitchFamily="2" charset="-122"/>
              </a:rPr>
              <a:t>2019</a:t>
            </a:r>
            <a:r>
              <a:rPr lang="zh-CN" altLang="zh-CN" dirty="0">
                <a:solidFill>
                  <a:srgbClr val="454545"/>
                </a:solidFill>
                <a:latin typeface="华文楷体" pitchFamily="2" charset="-122"/>
                <a:ea typeface="华文楷体" pitchFamily="2" charset="-122"/>
              </a:rPr>
              <a:t>年度需要补税但取得的综合所得年收入合计不超过</a:t>
            </a:r>
            <a:r>
              <a:rPr lang="en-US" altLang="zh-CN" dirty="0">
                <a:solidFill>
                  <a:srgbClr val="454545"/>
                </a:solidFill>
                <a:latin typeface="华文楷体" pitchFamily="2" charset="-122"/>
                <a:ea typeface="华文楷体" pitchFamily="2" charset="-122"/>
              </a:rPr>
              <a:t>12</a:t>
            </a:r>
            <a:r>
              <a:rPr lang="zh-CN" altLang="zh-CN" dirty="0">
                <a:solidFill>
                  <a:srgbClr val="454545"/>
                </a:solidFill>
                <a:latin typeface="华文楷体" pitchFamily="2" charset="-122"/>
                <a:ea typeface="华文楷体" pitchFamily="2" charset="-122"/>
              </a:rPr>
              <a:t>万元</a:t>
            </a:r>
            <a:r>
              <a:rPr lang="zh-CN" altLang="en-US" dirty="0">
                <a:solidFill>
                  <a:srgbClr val="454545"/>
                </a:solidFill>
                <a:latin typeface="华文楷体" pitchFamily="2" charset="-122"/>
                <a:ea typeface="华文楷体" pitchFamily="2" charset="-122"/>
              </a:rPr>
              <a:t>                                                                                  </a:t>
            </a:r>
            <a:endParaRPr lang="zh-CN" altLang="en-US" dirty="0">
              <a:latin typeface="华文楷体" pitchFamily="2" charset="-122"/>
              <a:ea typeface="华文楷体" pitchFamily="2" charset="-122"/>
            </a:endParaRPr>
          </a:p>
        </p:txBody>
      </p:sp>
      <p:sp>
        <p:nvSpPr>
          <p:cNvPr id="30" name="圆角矩形 4"/>
          <p:cNvSpPr/>
          <p:nvPr/>
        </p:nvSpPr>
        <p:spPr>
          <a:xfrm>
            <a:off x="2558168" y="3229909"/>
            <a:ext cx="6289423" cy="394350"/>
          </a:xfrm>
          <a:prstGeom prst="rect">
            <a:avLst/>
          </a:prstGeom>
          <a:solidFill>
            <a:schemeClr val="accent2">
              <a:lumMod val="20000"/>
              <a:lumOff val="80000"/>
            </a:schemeClr>
          </a:solidFill>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lIns="11430" tIns="11430" rIns="11430" bIns="11430" spcCol="953" anchor="ctr"/>
          <a:lstStyle/>
          <a:p>
            <a:pPr defTabSz="800100">
              <a:lnSpc>
                <a:spcPct val="90000"/>
              </a:lnSpc>
              <a:spcAft>
                <a:spcPct val="35000"/>
              </a:spcAft>
              <a:defRPr/>
            </a:pPr>
            <a:r>
              <a:rPr lang="zh-CN" altLang="en-US" dirty="0">
                <a:solidFill>
                  <a:srgbClr val="454545"/>
                </a:solidFill>
                <a:latin typeface="华文楷体" pitchFamily="2" charset="-122"/>
                <a:ea typeface="华文楷体" pitchFamily="2" charset="-122"/>
              </a:rPr>
              <a:t>  </a:t>
            </a:r>
            <a:r>
              <a:rPr lang="en-US" altLang="en-US" dirty="0">
                <a:solidFill>
                  <a:srgbClr val="454545"/>
                </a:solidFill>
                <a:latin typeface="华文楷体" pitchFamily="2" charset="-122"/>
                <a:ea typeface="华文楷体" pitchFamily="2" charset="-122"/>
              </a:rPr>
              <a:t>2019</a:t>
            </a:r>
            <a:r>
              <a:rPr lang="zh-CN" altLang="en-US" dirty="0">
                <a:solidFill>
                  <a:srgbClr val="454545"/>
                </a:solidFill>
                <a:latin typeface="华文楷体" pitchFamily="2" charset="-122"/>
                <a:ea typeface="华文楷体" pitchFamily="2" charset="-122"/>
              </a:rPr>
              <a:t>年度应补缴税额低于</a:t>
            </a:r>
            <a:r>
              <a:rPr lang="en-US" altLang="en-US" dirty="0">
                <a:solidFill>
                  <a:srgbClr val="454545"/>
                </a:solidFill>
                <a:latin typeface="华文楷体" pitchFamily="2" charset="-122"/>
                <a:ea typeface="华文楷体" pitchFamily="2" charset="-122"/>
              </a:rPr>
              <a:t>400</a:t>
            </a:r>
            <a:r>
              <a:rPr lang="zh-CN" altLang="en-US" dirty="0">
                <a:solidFill>
                  <a:srgbClr val="454545"/>
                </a:solidFill>
                <a:latin typeface="华文楷体" pitchFamily="2" charset="-122"/>
                <a:ea typeface="华文楷体" pitchFamily="2" charset="-122"/>
              </a:rPr>
              <a:t>元</a:t>
            </a:r>
          </a:p>
        </p:txBody>
      </p:sp>
      <p:grpSp>
        <p:nvGrpSpPr>
          <p:cNvPr id="31" name="组合 30"/>
          <p:cNvGrpSpPr/>
          <p:nvPr/>
        </p:nvGrpSpPr>
        <p:grpSpPr>
          <a:xfrm>
            <a:off x="538176" y="3818621"/>
            <a:ext cx="7565237" cy="451605"/>
            <a:chOff x="1257705" y="3502234"/>
            <a:chExt cx="8917118" cy="873051"/>
          </a:xfrm>
          <a:scene3d>
            <a:camera prst="orthographicFront"/>
            <a:lightRig rig="flat" dir="t"/>
          </a:scene3d>
        </p:grpSpPr>
        <p:sp>
          <p:nvSpPr>
            <p:cNvPr id="32" name="圆角矩形 31"/>
            <p:cNvSpPr/>
            <p:nvPr/>
          </p:nvSpPr>
          <p:spPr>
            <a:xfrm>
              <a:off x="1257705" y="3502234"/>
              <a:ext cx="8917118" cy="873051"/>
            </a:xfrm>
            <a:prstGeom prst="roundRect">
              <a:avLst>
                <a:gd name="adj" fmla="val 10000"/>
              </a:avLst>
            </a:prstGeom>
            <a:solidFill>
              <a:srgbClr val="FFFF99"/>
            </a:solidFill>
            <a:sp3d prstMaterial="dkEdge">
              <a:bevelT w="8200" h="38100"/>
            </a:sp3d>
          </p:spPr>
          <p:style>
            <a:lnRef idx="0">
              <a:schemeClr val="lt1">
                <a:hueOff val="0"/>
                <a:satOff val="0"/>
                <a:lumOff val="0"/>
                <a:alphaOff val="0"/>
              </a:schemeClr>
            </a:lnRef>
            <a:fillRef idx="2">
              <a:scrgbClr r="0" g="0" b="0"/>
            </a:fillRef>
            <a:effectRef idx="1">
              <a:schemeClr val="accent4">
                <a:hueOff val="0"/>
                <a:satOff val="0"/>
                <a:lumOff val="0"/>
                <a:alphaOff val="0"/>
              </a:schemeClr>
            </a:effectRef>
            <a:fontRef idx="minor">
              <a:schemeClr val="dk1"/>
            </a:fontRef>
          </p:style>
        </p:sp>
        <p:sp>
          <p:nvSpPr>
            <p:cNvPr id="33" name="圆角矩形 4"/>
            <p:cNvSpPr/>
            <p:nvPr/>
          </p:nvSpPr>
          <p:spPr>
            <a:xfrm>
              <a:off x="1283276" y="3527805"/>
              <a:ext cx="8865976" cy="821909"/>
            </a:xfrm>
            <a:prstGeom prst="rect">
              <a:avLst/>
            </a:prstGeom>
            <a:sp3d/>
          </p:spPr>
          <p:style>
            <a:lnRef idx="0">
              <a:scrgbClr r="0" g="0" b="0"/>
            </a:lnRef>
            <a:fillRef idx="0">
              <a:scrgbClr r="0" g="0" b="0"/>
            </a:fillRef>
            <a:effectRef idx="0">
              <a:scrgbClr r="0" g="0" b="0"/>
            </a:effectRef>
            <a:fontRef idx="minor">
              <a:schemeClr val="dk1"/>
            </a:fontRef>
          </p:style>
          <p:txBody>
            <a:bodyPr lIns="15240" tIns="15240" rIns="15240" bIns="15240" spcCol="1270" anchor="ctr"/>
            <a:lstStyle/>
            <a:p>
              <a:pPr defTabSz="800100">
                <a:lnSpc>
                  <a:spcPct val="90000"/>
                </a:lnSpc>
                <a:spcAft>
                  <a:spcPct val="35000"/>
                </a:spcAft>
                <a:defRPr/>
              </a:pPr>
              <a:r>
                <a:rPr lang="zh-CN" altLang="en-US" dirty="0">
                  <a:solidFill>
                    <a:srgbClr val="454545"/>
                  </a:solidFill>
                  <a:latin typeface="华文楷体" pitchFamily="2" charset="-122"/>
                  <a:ea typeface="华文楷体" pitchFamily="2" charset="-122"/>
                </a:rPr>
                <a:t>纳税人已预缴税额与年度应纳税额一致</a:t>
              </a:r>
              <a:endParaRPr lang="zh-CN" altLang="en-US" dirty="0">
                <a:latin typeface="华文楷体" pitchFamily="2" charset="-122"/>
                <a:ea typeface="华文楷体" pitchFamily="2" charset="-122"/>
              </a:endParaRPr>
            </a:p>
          </p:txBody>
        </p:sp>
      </p:grpSp>
      <p:grpSp>
        <p:nvGrpSpPr>
          <p:cNvPr id="34" name="组合 33"/>
          <p:cNvGrpSpPr/>
          <p:nvPr/>
        </p:nvGrpSpPr>
        <p:grpSpPr>
          <a:xfrm>
            <a:off x="555897" y="4471344"/>
            <a:ext cx="7656086" cy="470550"/>
            <a:chOff x="1263648" y="4564779"/>
            <a:chExt cx="8918756" cy="797568"/>
          </a:xfrm>
          <a:scene3d>
            <a:camera prst="orthographicFront"/>
            <a:lightRig rig="flat" dir="t"/>
          </a:scene3d>
        </p:grpSpPr>
        <p:sp>
          <p:nvSpPr>
            <p:cNvPr id="35" name="圆角矩形 34"/>
            <p:cNvSpPr/>
            <p:nvPr/>
          </p:nvSpPr>
          <p:spPr>
            <a:xfrm>
              <a:off x="1263648" y="4564779"/>
              <a:ext cx="8918756" cy="797568"/>
            </a:xfrm>
            <a:prstGeom prst="roundRect">
              <a:avLst>
                <a:gd name="adj" fmla="val 10000"/>
              </a:avLst>
            </a:prstGeom>
            <a:solidFill>
              <a:srgbClr val="FFFF99"/>
            </a:solidFill>
            <a:sp3d prstMaterial="dkEdge">
              <a:bevelT w="8200" h="38100"/>
            </a:sp3d>
          </p:spPr>
          <p:style>
            <a:lnRef idx="0">
              <a:schemeClr val="lt1">
                <a:hueOff val="0"/>
                <a:satOff val="0"/>
                <a:lumOff val="0"/>
                <a:alphaOff val="0"/>
              </a:schemeClr>
            </a:lnRef>
            <a:fillRef idx="2">
              <a:scrgbClr r="0" g="0" b="0"/>
            </a:fillRef>
            <a:effectRef idx="1">
              <a:schemeClr val="accent4">
                <a:hueOff val="0"/>
                <a:satOff val="0"/>
                <a:lumOff val="0"/>
                <a:alphaOff val="0"/>
              </a:schemeClr>
            </a:effectRef>
            <a:fontRef idx="minor">
              <a:schemeClr val="dk1"/>
            </a:fontRef>
          </p:style>
        </p:sp>
        <p:sp>
          <p:nvSpPr>
            <p:cNvPr id="36" name="圆角矩形 4"/>
            <p:cNvSpPr/>
            <p:nvPr/>
          </p:nvSpPr>
          <p:spPr>
            <a:xfrm>
              <a:off x="1287008" y="4588139"/>
              <a:ext cx="8872036" cy="750848"/>
            </a:xfrm>
            <a:prstGeom prst="rect">
              <a:avLst/>
            </a:prstGeom>
            <a:sp3d/>
          </p:spPr>
          <p:style>
            <a:lnRef idx="0">
              <a:scrgbClr r="0" g="0" b="0"/>
            </a:lnRef>
            <a:fillRef idx="0">
              <a:scrgbClr r="0" g="0" b="0"/>
            </a:fillRef>
            <a:effectRef idx="0">
              <a:scrgbClr r="0" g="0" b="0"/>
            </a:effectRef>
            <a:fontRef idx="minor">
              <a:schemeClr val="dk1"/>
            </a:fontRef>
          </p:style>
          <p:txBody>
            <a:bodyPr lIns="15240" tIns="15240" rIns="15240" bIns="15240" spcCol="1270" anchor="ctr"/>
            <a:lstStyle/>
            <a:p>
              <a:pPr defTabSz="800100">
                <a:lnSpc>
                  <a:spcPct val="90000"/>
                </a:lnSpc>
                <a:spcAft>
                  <a:spcPct val="35000"/>
                </a:spcAft>
                <a:defRPr/>
              </a:pPr>
              <a:r>
                <a:rPr lang="zh-CN" altLang="en-US" dirty="0">
                  <a:solidFill>
                    <a:srgbClr val="454545"/>
                  </a:solidFill>
                  <a:latin typeface="华文楷体" pitchFamily="2" charset="-122"/>
                  <a:ea typeface="华文楷体" pitchFamily="2" charset="-122"/>
                </a:rPr>
                <a:t>纳税人不申请年度汇算退税</a:t>
              </a:r>
              <a:endParaRPr lang="zh-CN" altLang="en-US" dirty="0">
                <a:latin typeface="华文楷体" pitchFamily="2" charset="-122"/>
                <a:ea typeface="华文楷体" pitchFamily="2" charset="-122"/>
              </a:endParaRPr>
            </a:p>
          </p:txBody>
        </p:sp>
      </p:grpSp>
      <p:sp>
        <p:nvSpPr>
          <p:cNvPr id="38" name="直角上箭头 37"/>
          <p:cNvSpPr/>
          <p:nvPr/>
        </p:nvSpPr>
        <p:spPr bwMode="auto">
          <a:xfrm rot="5400000">
            <a:off x="1593654" y="2675930"/>
            <a:ext cx="1164431" cy="536972"/>
          </a:xfrm>
          <a:prstGeom prst="bentUpArrow">
            <a:avLst>
              <a:gd name="adj1" fmla="val 21217"/>
              <a:gd name="adj2" fmla="val 25000"/>
              <a:gd name="adj3" fmla="val 25000"/>
            </a:avLst>
          </a:prstGeom>
          <a:solidFill>
            <a:schemeClr val="accent2">
              <a:lumMod val="20000"/>
              <a:lumOff val="80000"/>
            </a:schemeClr>
          </a:solidFill>
          <a:ln w="38100" algn="ctr">
            <a:noFill/>
            <a:round/>
          </a:ln>
        </p:spPr>
        <p:txBody>
          <a:bodyPr lIns="68580" tIns="34290" rIns="68580" bIns="34290" anchor="ctr"/>
          <a:lstStyle/>
          <a:p>
            <a:pPr algn="ctr" eaLnBrk="0" hangingPunct="0">
              <a:buFont typeface="Arial" panose="020B0604020202020204" pitchFamily="34" charset="0"/>
              <a:buNone/>
              <a:defRPr/>
            </a:pPr>
            <a:endParaRPr lang="zh-CN" altLang="en-US"/>
          </a:p>
        </p:txBody>
      </p:sp>
      <p:sp>
        <p:nvSpPr>
          <p:cNvPr id="39" name="右箭头 38"/>
          <p:cNvSpPr/>
          <p:nvPr/>
        </p:nvSpPr>
        <p:spPr bwMode="auto">
          <a:xfrm>
            <a:off x="1924050" y="2709864"/>
            <a:ext cx="520304" cy="189310"/>
          </a:xfrm>
          <a:prstGeom prst="rightArrow">
            <a:avLst/>
          </a:prstGeom>
          <a:solidFill>
            <a:schemeClr val="accent2">
              <a:lumMod val="20000"/>
              <a:lumOff val="80000"/>
            </a:schemeClr>
          </a:solidFill>
          <a:ln w="38100" algn="ctr">
            <a:noFill/>
            <a:round/>
          </a:ln>
        </p:spPr>
        <p:txBody>
          <a:bodyPr lIns="68580" tIns="34290" rIns="68580" bIns="34290" anchor="ctr"/>
          <a:lstStyle/>
          <a:p>
            <a:pPr algn="ctr" eaLnBrk="0" hangingPunct="0">
              <a:buFont typeface="Arial" panose="020B0604020202020204" pitchFamily="34" charset="0"/>
              <a:buNone/>
              <a:defRPr/>
            </a:pPr>
            <a:endParaRPr lang="zh-CN" altLang="en-US"/>
          </a:p>
        </p:txBody>
      </p:sp>
      <p:sp>
        <p:nvSpPr>
          <p:cNvPr id="16407" name="矩形 39"/>
          <p:cNvSpPr>
            <a:spLocks noChangeArrowheads="1"/>
          </p:cNvSpPr>
          <p:nvPr/>
        </p:nvSpPr>
        <p:spPr bwMode="auto">
          <a:xfrm>
            <a:off x="45245" y="1909763"/>
            <a:ext cx="591741"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buFont typeface="Arial" pitchFamily="34" charset="0"/>
              <a:buNone/>
            </a:pPr>
            <a:r>
              <a:rPr lang="zh-CN" altLang="en-US" sz="2400">
                <a:solidFill>
                  <a:srgbClr val="454545"/>
                </a:solidFill>
                <a:latin typeface="华文楷体" pitchFamily="2" charset="-122"/>
                <a:ea typeface="华文楷体" pitchFamily="2" charset="-122"/>
              </a:rPr>
              <a:t>①</a:t>
            </a:r>
            <a:endParaRPr lang="zh-CN" altLang="en-US" sz="2400"/>
          </a:p>
        </p:txBody>
      </p:sp>
      <p:sp>
        <p:nvSpPr>
          <p:cNvPr id="16408" name="矩形 40"/>
          <p:cNvSpPr>
            <a:spLocks noChangeArrowheads="1"/>
          </p:cNvSpPr>
          <p:nvPr/>
        </p:nvSpPr>
        <p:spPr bwMode="auto">
          <a:xfrm>
            <a:off x="30958" y="3784997"/>
            <a:ext cx="484748"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pPr>
              <a:buFont typeface="Arial" pitchFamily="34" charset="0"/>
              <a:buNone/>
            </a:pPr>
            <a:r>
              <a:rPr lang="zh-CN" altLang="en-US" sz="2700">
                <a:solidFill>
                  <a:srgbClr val="454545"/>
                </a:solidFill>
                <a:latin typeface="华文楷体" pitchFamily="2" charset="-122"/>
                <a:ea typeface="华文楷体" pitchFamily="2" charset="-122"/>
              </a:rPr>
              <a:t>②</a:t>
            </a:r>
            <a:endParaRPr lang="zh-CN" altLang="en-US" sz="2700"/>
          </a:p>
        </p:txBody>
      </p:sp>
      <p:sp>
        <p:nvSpPr>
          <p:cNvPr id="16409" name="矩形 41"/>
          <p:cNvSpPr>
            <a:spLocks noChangeArrowheads="1"/>
          </p:cNvSpPr>
          <p:nvPr/>
        </p:nvSpPr>
        <p:spPr bwMode="auto">
          <a:xfrm>
            <a:off x="-15478" y="4394597"/>
            <a:ext cx="600164"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pPr>
              <a:buFont typeface="Arial" pitchFamily="34" charset="0"/>
              <a:buNone/>
            </a:pPr>
            <a:r>
              <a:rPr lang="zh-CN" altLang="en-US">
                <a:solidFill>
                  <a:srgbClr val="454545"/>
                </a:solidFill>
                <a:latin typeface="华文楷体" pitchFamily="2" charset="-122"/>
                <a:ea typeface="华文楷体" pitchFamily="2" charset="-122"/>
              </a:rPr>
              <a:t> </a:t>
            </a:r>
            <a:r>
              <a:rPr lang="zh-CN" altLang="en-US" sz="2700">
                <a:solidFill>
                  <a:srgbClr val="454545"/>
                </a:solidFill>
                <a:latin typeface="方正舒体" pitchFamily="2" charset="-122"/>
                <a:ea typeface="方正舒体" pitchFamily="2" charset="-122"/>
              </a:rPr>
              <a:t>③</a:t>
            </a:r>
            <a:r>
              <a:rPr lang="zh-CN" altLang="en-US">
                <a:solidFill>
                  <a:srgbClr val="454545"/>
                </a:solidFill>
                <a:latin typeface="华文楷体" pitchFamily="2" charset="-122"/>
                <a:ea typeface="华文楷体" pitchFamily="2" charset="-122"/>
              </a:rPr>
              <a:t> </a:t>
            </a:r>
            <a:endParaRPr lang="zh-CN" altLang="en-US"/>
          </a:p>
        </p:txBody>
      </p:sp>
      <p:sp>
        <p:nvSpPr>
          <p:cNvPr id="16410" name="矩形 42"/>
          <p:cNvSpPr>
            <a:spLocks noChangeArrowheads="1"/>
          </p:cNvSpPr>
          <p:nvPr/>
        </p:nvSpPr>
        <p:spPr bwMode="auto">
          <a:xfrm>
            <a:off x="4385072" y="971551"/>
            <a:ext cx="4572000" cy="761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buFont typeface="Arial" pitchFamily="34" charset="0"/>
              <a:buNone/>
            </a:pPr>
            <a:r>
              <a:rPr lang="zh-CN" altLang="en-US" sz="1500">
                <a:solidFill>
                  <a:srgbClr val="FF0000"/>
                </a:solidFill>
                <a:latin typeface="华文楷体" pitchFamily="2" charset="-122"/>
                <a:ea typeface="华文楷体" pitchFamily="2" charset="-122"/>
              </a:rPr>
              <a:t>注意：取得综合所得时存在扣缴义务人未依法预扣预缴税款的情形，则不适用豁免政策。</a:t>
            </a:r>
          </a:p>
          <a:p>
            <a:pPr>
              <a:buFont typeface="Arial" pitchFamily="34" charset="0"/>
              <a:buNone/>
            </a:pPr>
            <a:r>
              <a:rPr lang="en-US" altLang="zh-CN" sz="1500">
                <a:solidFill>
                  <a:srgbClr val="FF0000"/>
                </a:solidFill>
                <a:latin typeface="华文楷体" pitchFamily="2" charset="-122"/>
                <a:ea typeface="华文楷体" pitchFamily="2" charset="-122"/>
              </a:rPr>
              <a:t>                     ——</a:t>
            </a:r>
            <a:r>
              <a:rPr lang="zh-CN" altLang="en-US" sz="1500">
                <a:solidFill>
                  <a:srgbClr val="FF0000"/>
                </a:solidFill>
                <a:latin typeface="华文楷体" pitchFamily="2" charset="-122"/>
                <a:ea typeface="华文楷体" pitchFamily="2" charset="-122"/>
              </a:rPr>
              <a:t>财政部 税务总局公告</a:t>
            </a:r>
            <a:r>
              <a:rPr lang="en-US" altLang="zh-CN" sz="1500">
                <a:solidFill>
                  <a:srgbClr val="FF0000"/>
                </a:solidFill>
                <a:latin typeface="华文楷体" pitchFamily="2" charset="-122"/>
                <a:ea typeface="华文楷体" pitchFamily="2" charset="-122"/>
              </a:rPr>
              <a:t>2019</a:t>
            </a:r>
            <a:r>
              <a:rPr lang="zh-CN" altLang="en-US" sz="1500">
                <a:solidFill>
                  <a:srgbClr val="FF0000"/>
                </a:solidFill>
                <a:latin typeface="华文楷体" pitchFamily="2" charset="-122"/>
                <a:ea typeface="华文楷体" pitchFamily="2" charset="-122"/>
              </a:rPr>
              <a:t>年第</a:t>
            </a:r>
            <a:r>
              <a:rPr lang="en-US" altLang="zh-CN" sz="1500">
                <a:solidFill>
                  <a:srgbClr val="FF0000"/>
                </a:solidFill>
                <a:latin typeface="华文楷体" pitchFamily="2" charset="-122"/>
                <a:ea typeface="华文楷体" pitchFamily="2" charset="-122"/>
              </a:rPr>
              <a:t>94</a:t>
            </a:r>
            <a:r>
              <a:rPr lang="zh-CN" altLang="en-US" sz="1500">
                <a:solidFill>
                  <a:srgbClr val="FF0000"/>
                </a:solidFill>
                <a:latin typeface="华文楷体" pitchFamily="2" charset="-122"/>
                <a:ea typeface="华文楷体" pitchFamily="2" charset="-122"/>
              </a:rPr>
              <a:t>号</a:t>
            </a:r>
          </a:p>
        </p:txBody>
      </p:sp>
      <p:sp>
        <p:nvSpPr>
          <p:cNvPr id="45" name="直角上箭头 44"/>
          <p:cNvSpPr/>
          <p:nvPr/>
        </p:nvSpPr>
        <p:spPr bwMode="auto">
          <a:xfrm rot="5400000" flipH="1">
            <a:off x="3773093" y="1303735"/>
            <a:ext cx="912019" cy="300038"/>
          </a:xfrm>
          <a:prstGeom prst="bentUpArrow">
            <a:avLst>
              <a:gd name="adj1" fmla="val 4931"/>
              <a:gd name="adj2" fmla="val 45833"/>
              <a:gd name="adj3" fmla="val 27627"/>
            </a:avLst>
          </a:prstGeom>
          <a:solidFill>
            <a:srgbClr val="FF0000"/>
          </a:solidFill>
          <a:ln w="38100" algn="ctr">
            <a:solidFill>
              <a:srgbClr val="FF0000"/>
            </a:solidFill>
            <a:round/>
          </a:ln>
        </p:spPr>
        <p:txBody>
          <a:bodyPr lIns="68580" tIns="34290" rIns="68580" bIns="34290" anchor="ctr"/>
          <a:lstStyle/>
          <a:p>
            <a:pPr algn="ctr" eaLnBrk="0" hangingPunct="0">
              <a:buFont typeface="Arial" panose="020B0604020202020204" pitchFamily="34" charset="0"/>
              <a:buNone/>
              <a:defRPr/>
            </a:pPr>
            <a:endParaRPr lang="zh-CN" altLang="en-US"/>
          </a:p>
        </p:txBody>
      </p:sp>
    </p:spTree>
    <p:extLst>
      <p:ext uri="{BB962C8B-B14F-4D97-AF65-F5344CB8AC3E}">
        <p14:creationId xmlns:p14="http://schemas.microsoft.com/office/powerpoint/2010/main" val="3107326881"/>
      </p:ext>
    </p:extLst>
  </p:cSld>
  <p:clrMapOvr>
    <a:masterClrMapping/>
  </p:clrMapOvr>
  <p:transition spd="slow" advTm="4000">
    <p:blinds/>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图片 6"/>
          <p:cNvPicPr>
            <a:picLocks noChangeAspect="1"/>
          </p:cNvPicPr>
          <p:nvPr/>
        </p:nvPicPr>
        <p:blipFill>
          <a:blip r:embed="rId3" cstate="print">
            <a:extLst>
              <a:ext uri="{28A0092B-C50C-407E-A947-70E740481C1C}">
                <a14:useLocalDpi xmlns:a14="http://schemas.microsoft.com/office/drawing/2010/main" val="0"/>
              </a:ext>
            </a:extLst>
          </a:blip>
          <a:srcRect b="90108"/>
          <a:stretch>
            <a:fillRect/>
          </a:stretch>
        </p:blipFill>
        <p:spPr bwMode="auto">
          <a:xfrm>
            <a:off x="0" y="2"/>
            <a:ext cx="9144000" cy="508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图片 32"/>
          <p:cNvPicPr>
            <a:picLocks noChangeAspect="1"/>
          </p:cNvPicPr>
          <p:nvPr/>
        </p:nvPicPr>
        <p:blipFill>
          <a:blip r:embed="rId4" cstate="print">
            <a:extLst>
              <a:ext uri="{28A0092B-C50C-407E-A947-70E740481C1C}">
                <a14:useLocalDpi xmlns:a14="http://schemas.microsoft.com/office/drawing/2010/main" val="0"/>
              </a:ext>
            </a:extLst>
          </a:blip>
          <a:srcRect l="12854" t="25578" r="9875" b="9903"/>
          <a:stretch>
            <a:fillRect/>
          </a:stretch>
        </p:blipFill>
        <p:spPr bwMode="auto">
          <a:xfrm>
            <a:off x="163118" y="33338"/>
            <a:ext cx="558403"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文本框 33"/>
          <p:cNvSpPr txBox="1">
            <a:spLocks noChangeArrowheads="1"/>
          </p:cNvSpPr>
          <p:nvPr/>
        </p:nvSpPr>
        <p:spPr bwMode="auto">
          <a:xfrm>
            <a:off x="883445" y="80964"/>
            <a:ext cx="138564" cy="346249"/>
          </a:xfrm>
          <a:prstGeom prst="rect">
            <a:avLst/>
          </a:prstGeom>
          <a:noFill/>
          <a:ln w="9525">
            <a:noFill/>
            <a:miter lim="800000"/>
          </a:ln>
        </p:spPr>
        <p:txBody>
          <a:bodyPr wrap="none" lIns="68580" tIns="34290" rIns="68580" bIns="34290">
            <a:spAutoFit/>
          </a:bodyPr>
          <a:lstStyle/>
          <a:p>
            <a:pPr>
              <a:defRPr/>
            </a:pPr>
            <a:endParaRPr lang="zh-CN" altLang="en-US" b="1" spc="225" dirty="0">
              <a:solidFill>
                <a:schemeClr val="bg1"/>
              </a:soli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10" name="矩形 9"/>
          <p:cNvSpPr/>
          <p:nvPr/>
        </p:nvSpPr>
        <p:spPr>
          <a:xfrm flipH="1">
            <a:off x="-4522" y="547633"/>
            <a:ext cx="9146383" cy="67595"/>
          </a:xfrm>
          <a:prstGeom prst="rect">
            <a:avLst/>
          </a:prstGeom>
          <a:solidFill>
            <a:schemeClr val="accent1">
              <a:lumMod val="75000"/>
            </a:schemeClr>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buFont typeface="Arial" panose="020B0604020202020204" pitchFamily="34" charset="0"/>
              <a:buNone/>
              <a:defRPr/>
            </a:pPr>
            <a:endParaRPr lang="zh-CN" altLang="en-US"/>
          </a:p>
        </p:txBody>
      </p:sp>
      <p:sp>
        <p:nvSpPr>
          <p:cNvPr id="17416" name="灯片编号占位符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eaLnBrk="0" hangingPunct="0">
              <a:defRPr>
                <a:solidFill>
                  <a:schemeClr val="tx1"/>
                </a:solidFill>
                <a:latin typeface="Calibri" pitchFamily="34" charset="0"/>
                <a:ea typeface="宋体" pitchFamily="2" charset="-122"/>
              </a:defRPr>
            </a:lvl1pPr>
            <a:lvl2pPr marL="557213" indent="-214313" eaLnBrk="0" hangingPunct="0">
              <a:defRPr>
                <a:solidFill>
                  <a:schemeClr val="tx1"/>
                </a:solidFill>
                <a:latin typeface="Calibri" pitchFamily="34" charset="0"/>
                <a:ea typeface="宋体" pitchFamily="2" charset="-122"/>
              </a:defRPr>
            </a:lvl2pPr>
            <a:lvl3pPr marL="857250" indent="-171450" eaLnBrk="0" hangingPunct="0">
              <a:defRPr>
                <a:solidFill>
                  <a:schemeClr val="tx1"/>
                </a:solidFill>
                <a:latin typeface="Calibri" pitchFamily="34" charset="0"/>
                <a:ea typeface="宋体" pitchFamily="2" charset="-122"/>
              </a:defRPr>
            </a:lvl3pPr>
            <a:lvl4pPr marL="1200150" indent="-171450" eaLnBrk="0" hangingPunct="0">
              <a:defRPr>
                <a:solidFill>
                  <a:schemeClr val="tx1"/>
                </a:solidFill>
                <a:latin typeface="Calibri" pitchFamily="34" charset="0"/>
                <a:ea typeface="宋体" pitchFamily="2" charset="-122"/>
              </a:defRPr>
            </a:lvl4pPr>
            <a:lvl5pPr marL="1543050" indent="-171450" eaLnBrk="0" hangingPunct="0">
              <a:defRPr>
                <a:solidFill>
                  <a:schemeClr val="tx1"/>
                </a:solidFill>
                <a:latin typeface="Calibri" pitchFamily="34" charset="0"/>
                <a:ea typeface="宋体" pitchFamily="2" charset="-122"/>
              </a:defRPr>
            </a:lvl5pPr>
            <a:lvl6pPr marL="1885950" indent="-171450" eaLnBrk="0" fontAlgn="base" hangingPunct="0">
              <a:spcBef>
                <a:spcPct val="0"/>
              </a:spcBef>
              <a:spcAft>
                <a:spcPct val="0"/>
              </a:spcAft>
              <a:defRPr>
                <a:solidFill>
                  <a:schemeClr val="tx1"/>
                </a:solidFill>
                <a:latin typeface="Calibri" pitchFamily="34" charset="0"/>
                <a:ea typeface="宋体" pitchFamily="2" charset="-122"/>
              </a:defRPr>
            </a:lvl6pPr>
            <a:lvl7pPr marL="2228850" indent="-171450" eaLnBrk="0" fontAlgn="base" hangingPunct="0">
              <a:spcBef>
                <a:spcPct val="0"/>
              </a:spcBef>
              <a:spcAft>
                <a:spcPct val="0"/>
              </a:spcAft>
              <a:defRPr>
                <a:solidFill>
                  <a:schemeClr val="tx1"/>
                </a:solidFill>
                <a:latin typeface="Calibri" pitchFamily="34" charset="0"/>
                <a:ea typeface="宋体" pitchFamily="2" charset="-122"/>
              </a:defRPr>
            </a:lvl7pPr>
            <a:lvl8pPr marL="2571750" indent="-171450" eaLnBrk="0" fontAlgn="base" hangingPunct="0">
              <a:spcBef>
                <a:spcPct val="0"/>
              </a:spcBef>
              <a:spcAft>
                <a:spcPct val="0"/>
              </a:spcAft>
              <a:defRPr>
                <a:solidFill>
                  <a:schemeClr val="tx1"/>
                </a:solidFill>
                <a:latin typeface="Calibri" pitchFamily="34" charset="0"/>
                <a:ea typeface="宋体" pitchFamily="2" charset="-122"/>
              </a:defRPr>
            </a:lvl8pPr>
            <a:lvl9pPr marL="2914650" indent="-17145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fld id="{23C91243-B0CE-49FC-AAAC-88B5A5F07FF9}" type="slidenum">
              <a:rPr lang="zh-CN" altLang="en-US" smtClean="0">
                <a:solidFill>
                  <a:srgbClr val="898989"/>
                </a:solidFill>
              </a:rPr>
              <a:pPr eaLnBrk="1" hangingPunct="1"/>
              <a:t>15</a:t>
            </a:fld>
            <a:endParaRPr lang="en-US" altLang="zh-CN" dirty="0" smtClean="0">
              <a:solidFill>
                <a:srgbClr val="898989"/>
              </a:solidFill>
            </a:endParaRPr>
          </a:p>
        </p:txBody>
      </p:sp>
      <p:grpSp>
        <p:nvGrpSpPr>
          <p:cNvPr id="17417" name="组合 14"/>
          <p:cNvGrpSpPr>
            <a:grpSpLocks/>
          </p:cNvGrpSpPr>
          <p:nvPr/>
        </p:nvGrpSpPr>
        <p:grpSpPr bwMode="auto">
          <a:xfrm>
            <a:off x="45246" y="723900"/>
            <a:ext cx="3400425" cy="486966"/>
            <a:chOff x="1" y="0"/>
            <a:chExt cx="4160732" cy="403076"/>
          </a:xfrm>
        </p:grpSpPr>
        <p:sp>
          <p:nvSpPr>
            <p:cNvPr id="17454" name="圆角矩形 30"/>
            <p:cNvSpPr>
              <a:spLocks noChangeArrowheads="1"/>
            </p:cNvSpPr>
            <p:nvPr/>
          </p:nvSpPr>
          <p:spPr bwMode="auto">
            <a:xfrm>
              <a:off x="1" y="0"/>
              <a:ext cx="4160732" cy="403076"/>
            </a:xfrm>
            <a:prstGeom prst="roundRect">
              <a:avLst>
                <a:gd name="adj" fmla="val 0"/>
              </a:avLst>
            </a:prstGeom>
            <a:noFill/>
            <a:ln w="25400">
              <a:solidFill>
                <a:srgbClr val="235AA6"/>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buFont typeface="Arial" pitchFamily="34" charset="0"/>
                <a:buNone/>
              </a:pPr>
              <a:endParaRPr lang="zh-CN" altLang="en-US">
                <a:solidFill>
                  <a:srgbClr val="FFFFFF"/>
                </a:solidFill>
              </a:endParaRPr>
            </a:p>
          </p:txBody>
        </p:sp>
        <p:sp>
          <p:nvSpPr>
            <p:cNvPr id="17455" name="矩形 31"/>
            <p:cNvSpPr>
              <a:spLocks noChangeArrowheads="1"/>
            </p:cNvSpPr>
            <p:nvPr/>
          </p:nvSpPr>
          <p:spPr bwMode="auto">
            <a:xfrm>
              <a:off x="29822" y="27797"/>
              <a:ext cx="499820" cy="353993"/>
            </a:xfrm>
            <a:prstGeom prst="rect">
              <a:avLst/>
            </a:prstGeom>
            <a:solidFill>
              <a:srgbClr val="235AA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buFont typeface="Arial" pitchFamily="34" charset="0"/>
                <a:buNone/>
              </a:pPr>
              <a:r>
                <a:rPr lang="en-US" altLang="zh-CN" b="1">
                  <a:solidFill>
                    <a:srgbClr val="FFFFFF"/>
                  </a:solidFill>
                  <a:latin typeface="微软雅黑" pitchFamily="34" charset="-122"/>
                  <a:ea typeface="微软雅黑" pitchFamily="34" charset="-122"/>
                </a:rPr>
                <a:t>4</a:t>
              </a:r>
              <a:endParaRPr lang="zh-CN" altLang="en-US" b="1">
                <a:solidFill>
                  <a:srgbClr val="FFFFFF"/>
                </a:solidFill>
                <a:latin typeface="微软雅黑" pitchFamily="34" charset="-122"/>
                <a:ea typeface="微软雅黑" pitchFamily="34" charset="-122"/>
              </a:endParaRPr>
            </a:p>
          </p:txBody>
        </p:sp>
      </p:grpSp>
      <p:sp>
        <p:nvSpPr>
          <p:cNvPr id="17418" name="矩形 22"/>
          <p:cNvSpPr>
            <a:spLocks noChangeArrowheads="1"/>
          </p:cNvSpPr>
          <p:nvPr/>
        </p:nvSpPr>
        <p:spPr bwMode="auto">
          <a:xfrm>
            <a:off x="671514" y="808435"/>
            <a:ext cx="2395528" cy="315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pPr>
              <a:buFont typeface="Arial" pitchFamily="34" charset="0"/>
              <a:buNone/>
            </a:pPr>
            <a:r>
              <a:rPr lang="zh-CN" altLang="en-US" sz="1600" b="1" dirty="0">
                <a:solidFill>
                  <a:srgbClr val="235AA6"/>
                </a:solidFill>
                <a:latin typeface="微软雅黑" pitchFamily="34" charset="-122"/>
                <a:ea typeface="微软雅黑" pitchFamily="34" charset="-122"/>
              </a:rPr>
              <a:t>哪些人需要办理年度汇算</a:t>
            </a:r>
          </a:p>
        </p:txBody>
      </p:sp>
      <p:sp>
        <p:nvSpPr>
          <p:cNvPr id="24" name="TextBox 23"/>
          <p:cNvSpPr txBox="1"/>
          <p:nvPr/>
        </p:nvSpPr>
        <p:spPr>
          <a:xfrm>
            <a:off x="2707402" y="-11259"/>
            <a:ext cx="3729196" cy="530915"/>
          </a:xfrm>
          <a:prstGeom prst="rect">
            <a:avLst/>
          </a:prstGeom>
          <a:noFill/>
        </p:spPr>
        <p:txBody>
          <a:bodyPr lIns="68580" tIns="34290" rIns="68580" bIns="34290">
            <a:spAutoFit/>
            <a:scene3d>
              <a:camera prst="orthographicFront"/>
              <a:lightRig rig="soft" dir="t">
                <a:rot lat="0" lon="0" rev="10800000"/>
              </a:lightRig>
            </a:scene3d>
            <a:sp3d>
              <a:bevelT w="27940" h="12700"/>
              <a:contourClr>
                <a:srgbClr val="DDDDDD"/>
              </a:contourClr>
            </a:sp3d>
          </a:bodyPr>
          <a:lstStyle/>
          <a:p>
            <a:pPr>
              <a:buFont typeface="Arial" panose="020B0604020202020204" pitchFamily="34" charset="0"/>
              <a:buNone/>
              <a:defRPr/>
            </a:pPr>
            <a:r>
              <a:rPr lang="zh-CN" altLang="en-US" sz="3000" b="1" spc="113" dirty="0">
                <a:ln w="11430"/>
                <a:solidFill>
                  <a:srgbClr val="F8F8F8"/>
                </a:solidFill>
                <a:effectLst>
                  <a:outerShdw blurRad="25400" algn="tl" rotWithShape="0">
                    <a:srgbClr val="000000">
                      <a:alpha val="43000"/>
                    </a:srgbClr>
                  </a:outerShdw>
                </a:effectLst>
                <a:latin typeface="华文行楷" pitchFamily="2" charset="-122"/>
                <a:ea typeface="华文行楷" pitchFamily="2" charset="-122"/>
              </a:rPr>
              <a:t>汇算清缴政策规定</a:t>
            </a:r>
          </a:p>
        </p:txBody>
      </p:sp>
      <p:grpSp>
        <p:nvGrpSpPr>
          <p:cNvPr id="17" name="组合 16"/>
          <p:cNvGrpSpPr/>
          <p:nvPr/>
        </p:nvGrpSpPr>
        <p:grpSpPr>
          <a:xfrm>
            <a:off x="1021558" y="1699144"/>
            <a:ext cx="7844433" cy="1392755"/>
            <a:chOff x="1164636" y="816954"/>
            <a:chExt cx="8726006" cy="1505421"/>
          </a:xfrm>
          <a:scene3d>
            <a:camera prst="orthographicFront"/>
            <a:lightRig rig="flat" dir="t"/>
          </a:scene3d>
        </p:grpSpPr>
        <p:sp>
          <p:nvSpPr>
            <p:cNvPr id="18" name="圆角矩形 17"/>
            <p:cNvSpPr/>
            <p:nvPr/>
          </p:nvSpPr>
          <p:spPr>
            <a:xfrm>
              <a:off x="1164636" y="943398"/>
              <a:ext cx="2696540" cy="1378977"/>
            </a:xfrm>
            <a:prstGeom prst="roundRect">
              <a:avLst>
                <a:gd name="adj" fmla="val 10000"/>
              </a:avLst>
            </a:prstGeom>
            <a:solidFill>
              <a:srgbClr val="FFFF99"/>
            </a:solidFill>
            <a:sp3d prstMaterial="dkEdge">
              <a:bevelT w="8200" h="38100"/>
            </a:sp3d>
          </p:spPr>
          <p:style>
            <a:lnRef idx="0">
              <a:schemeClr val="lt1">
                <a:hueOff val="0"/>
                <a:satOff val="0"/>
                <a:lumOff val="0"/>
                <a:alphaOff val="0"/>
              </a:schemeClr>
            </a:lnRef>
            <a:fillRef idx="2">
              <a:scrgbClr r="0" g="0" b="0"/>
            </a:fillRef>
            <a:effectRef idx="1">
              <a:schemeClr val="accent4">
                <a:hueOff val="0"/>
                <a:satOff val="0"/>
                <a:lumOff val="0"/>
                <a:alphaOff val="0"/>
              </a:schemeClr>
            </a:effectRef>
            <a:fontRef idx="minor">
              <a:schemeClr val="dk1"/>
            </a:fontRef>
          </p:style>
          <p:txBody>
            <a:bodyPr/>
            <a:lstStyle/>
            <a:p>
              <a:pPr>
                <a:lnSpc>
                  <a:spcPct val="150000"/>
                </a:lnSpc>
                <a:buFont typeface="Arial" panose="020B0604020202020204" pitchFamily="34" charset="0"/>
                <a:buNone/>
                <a:defRPr/>
              </a:pPr>
              <a:r>
                <a:rPr lang="zh-CN" altLang="en-US" sz="1500" b="1" dirty="0" smtClean="0">
                  <a:solidFill>
                    <a:srgbClr val="235AA6"/>
                  </a:solidFill>
                  <a:latin typeface="微软雅黑" panose="020B0503020204020204" pitchFamily="34" charset="-122"/>
                  <a:ea typeface="微软雅黑" panose="020B0503020204020204" pitchFamily="34" charset="-122"/>
                </a:rPr>
                <a:t>              需退税</a:t>
              </a:r>
              <a:endParaRPr lang="en-US" altLang="zh-CN" dirty="0">
                <a:solidFill>
                  <a:srgbClr val="454545"/>
                </a:solidFill>
                <a:latin typeface="华文楷体" pitchFamily="2" charset="-122"/>
                <a:ea typeface="华文楷体" pitchFamily="2" charset="-122"/>
              </a:endParaRPr>
            </a:p>
            <a:p>
              <a:pPr>
                <a:lnSpc>
                  <a:spcPct val="150000"/>
                </a:lnSpc>
                <a:buFont typeface="Arial" panose="020B0604020202020204" pitchFamily="34" charset="0"/>
                <a:buNone/>
                <a:defRPr/>
              </a:pPr>
              <a:r>
                <a:rPr lang="en-US" altLang="zh-CN" sz="1500" dirty="0">
                  <a:latin typeface="华文楷体" pitchFamily="2" charset="-122"/>
                  <a:ea typeface="华文楷体" pitchFamily="2" charset="-122"/>
                </a:rPr>
                <a:t>2019</a:t>
              </a:r>
              <a:r>
                <a:rPr lang="zh-CN" altLang="en-US" sz="1500" dirty="0">
                  <a:latin typeface="华文楷体" pitchFamily="2" charset="-122"/>
                  <a:ea typeface="华文楷体" pitchFamily="2" charset="-122"/>
                </a:rPr>
                <a:t>年度已预缴税额</a:t>
              </a:r>
              <a:r>
                <a:rPr lang="zh-CN" altLang="en-US" sz="1500" dirty="0" smtClean="0">
                  <a:latin typeface="华文楷体" pitchFamily="2" charset="-122"/>
                  <a:ea typeface="华文楷体" pitchFamily="2" charset="-122"/>
                </a:rPr>
                <a:t>大于</a:t>
              </a:r>
              <a:endParaRPr lang="en-US" altLang="zh-CN" sz="1500" dirty="0" smtClean="0">
                <a:latin typeface="华文楷体" pitchFamily="2" charset="-122"/>
                <a:ea typeface="华文楷体" pitchFamily="2" charset="-122"/>
              </a:endParaRPr>
            </a:p>
            <a:p>
              <a:pPr>
                <a:lnSpc>
                  <a:spcPct val="150000"/>
                </a:lnSpc>
                <a:buFont typeface="Arial" panose="020B0604020202020204" pitchFamily="34" charset="0"/>
                <a:buNone/>
                <a:defRPr/>
              </a:pPr>
              <a:r>
                <a:rPr lang="zh-CN" altLang="en-US" sz="1500" dirty="0" smtClean="0">
                  <a:latin typeface="华文楷体" pitchFamily="2" charset="-122"/>
                  <a:ea typeface="华文楷体" pitchFamily="2" charset="-122"/>
                </a:rPr>
                <a:t>年度</a:t>
              </a:r>
              <a:r>
                <a:rPr lang="zh-CN" altLang="en-US" sz="1500" dirty="0">
                  <a:latin typeface="华文楷体" pitchFamily="2" charset="-122"/>
                  <a:ea typeface="华文楷体" pitchFamily="2" charset="-122"/>
                </a:rPr>
                <a:t>应纳税额且申请退税</a:t>
              </a:r>
            </a:p>
          </p:txBody>
        </p:sp>
        <p:sp>
          <p:nvSpPr>
            <p:cNvPr id="19" name="圆角矩形 4"/>
            <p:cNvSpPr/>
            <p:nvPr/>
          </p:nvSpPr>
          <p:spPr>
            <a:xfrm>
              <a:off x="1236150" y="816954"/>
              <a:ext cx="8654492" cy="855581"/>
            </a:xfrm>
            <a:prstGeom prst="rect">
              <a:avLst/>
            </a:prstGeom>
            <a:sp3d/>
          </p:spPr>
          <p:style>
            <a:lnRef idx="0">
              <a:scrgbClr r="0" g="0" b="0"/>
            </a:lnRef>
            <a:fillRef idx="0">
              <a:scrgbClr r="0" g="0" b="0"/>
            </a:fillRef>
            <a:effectRef idx="0">
              <a:scrgbClr r="0" g="0" b="0"/>
            </a:effectRef>
            <a:fontRef idx="minor">
              <a:schemeClr val="dk1"/>
            </a:fontRef>
          </p:style>
          <p:txBody>
            <a:bodyPr lIns="11430" tIns="11430" rIns="11430" bIns="11430" spcCol="1270" anchor="ctr"/>
            <a:lstStyle/>
            <a:p>
              <a:pPr defTabSz="600075">
                <a:lnSpc>
                  <a:spcPct val="90000"/>
                </a:lnSpc>
                <a:spcAft>
                  <a:spcPct val="35000"/>
                </a:spcAft>
                <a:defRPr/>
              </a:pPr>
              <a:r>
                <a:rPr lang="zh-CN" altLang="en-US" dirty="0">
                  <a:solidFill>
                    <a:srgbClr val="454545"/>
                  </a:solidFill>
                  <a:latin typeface="华文楷体" pitchFamily="2" charset="-122"/>
                  <a:ea typeface="华文楷体" pitchFamily="2" charset="-122"/>
                </a:rPr>
                <a:t>                                                                                      </a:t>
              </a:r>
              <a:endParaRPr lang="zh-CN" altLang="en-US" dirty="0">
                <a:latin typeface="华文楷体" pitchFamily="2" charset="-122"/>
                <a:ea typeface="华文楷体" pitchFamily="2" charset="-122"/>
              </a:endParaRPr>
            </a:p>
          </p:txBody>
        </p:sp>
      </p:grpSp>
      <p:sp>
        <p:nvSpPr>
          <p:cNvPr id="27" name="圆角矩形 4"/>
          <p:cNvSpPr/>
          <p:nvPr/>
        </p:nvSpPr>
        <p:spPr>
          <a:xfrm>
            <a:off x="4788158" y="621625"/>
            <a:ext cx="4172186" cy="320355"/>
          </a:xfrm>
          <a:prstGeom prst="rect">
            <a:avLst/>
          </a:prstGeom>
          <a:solidFill>
            <a:schemeClr val="accent6">
              <a:lumMod val="20000"/>
              <a:lumOff val="80000"/>
            </a:schemeClr>
          </a:solidFill>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lIns="8573" tIns="8573" rIns="8573" bIns="8573" spcCol="953" anchor="ctr"/>
          <a:lstStyle/>
          <a:p>
            <a:pPr defTabSz="600075">
              <a:lnSpc>
                <a:spcPct val="90000"/>
              </a:lnSpc>
              <a:spcAft>
                <a:spcPct val="35000"/>
              </a:spcAft>
              <a:defRPr/>
            </a:pPr>
            <a:r>
              <a:rPr lang="zh-CN" altLang="en-US" sz="1500" dirty="0">
                <a:latin typeface="华文楷体" pitchFamily="2" charset="-122"/>
                <a:ea typeface="华文楷体" pitchFamily="2" charset="-122"/>
              </a:rPr>
              <a:t>收入额不足</a:t>
            </a:r>
            <a:r>
              <a:rPr lang="en-US" altLang="zh-CN" sz="1500" dirty="0">
                <a:latin typeface="华文楷体" pitchFamily="2" charset="-122"/>
                <a:ea typeface="华文楷体" pitchFamily="2" charset="-122"/>
              </a:rPr>
              <a:t>6</a:t>
            </a:r>
            <a:r>
              <a:rPr lang="zh-CN" altLang="en-US" sz="1500" dirty="0">
                <a:latin typeface="华文楷体" pitchFamily="2" charset="-122"/>
                <a:ea typeface="华文楷体" pitchFamily="2" charset="-122"/>
              </a:rPr>
              <a:t>万元，但平时预缴过税款的                                                                                </a:t>
            </a:r>
          </a:p>
        </p:txBody>
      </p:sp>
      <p:grpSp>
        <p:nvGrpSpPr>
          <p:cNvPr id="31" name="组合 30"/>
          <p:cNvGrpSpPr/>
          <p:nvPr/>
        </p:nvGrpSpPr>
        <p:grpSpPr>
          <a:xfrm>
            <a:off x="962129" y="4000555"/>
            <a:ext cx="3081401" cy="1083051"/>
            <a:chOff x="1130342" y="3228645"/>
            <a:chExt cx="9193953" cy="1244834"/>
          </a:xfrm>
          <a:scene3d>
            <a:camera prst="orthographicFront"/>
            <a:lightRig rig="flat" dir="t"/>
          </a:scene3d>
        </p:grpSpPr>
        <p:sp>
          <p:nvSpPr>
            <p:cNvPr id="32" name="圆角矩形 31"/>
            <p:cNvSpPr/>
            <p:nvPr/>
          </p:nvSpPr>
          <p:spPr>
            <a:xfrm>
              <a:off x="1130342" y="3228645"/>
              <a:ext cx="8718400" cy="1244834"/>
            </a:xfrm>
            <a:prstGeom prst="roundRect">
              <a:avLst>
                <a:gd name="adj" fmla="val 10000"/>
              </a:avLst>
            </a:prstGeom>
            <a:solidFill>
              <a:srgbClr val="FFFF99"/>
            </a:solidFill>
            <a:sp3d prstMaterial="dkEdge">
              <a:bevelT w="8200" h="38100"/>
            </a:sp3d>
          </p:spPr>
          <p:style>
            <a:lnRef idx="0">
              <a:schemeClr val="lt1">
                <a:hueOff val="0"/>
                <a:satOff val="0"/>
                <a:lumOff val="0"/>
                <a:alphaOff val="0"/>
              </a:schemeClr>
            </a:lnRef>
            <a:fillRef idx="2">
              <a:scrgbClr r="0" g="0" b="0"/>
            </a:fillRef>
            <a:effectRef idx="1">
              <a:schemeClr val="accent4">
                <a:hueOff val="0"/>
                <a:satOff val="0"/>
                <a:lumOff val="0"/>
                <a:alphaOff val="0"/>
              </a:schemeClr>
            </a:effectRef>
            <a:fontRef idx="minor">
              <a:schemeClr val="dk1"/>
            </a:fontRef>
          </p:style>
        </p:sp>
        <p:sp>
          <p:nvSpPr>
            <p:cNvPr id="33" name="圆角矩形 4"/>
            <p:cNvSpPr/>
            <p:nvPr/>
          </p:nvSpPr>
          <p:spPr>
            <a:xfrm>
              <a:off x="1283277" y="3272864"/>
              <a:ext cx="9041018" cy="1076851"/>
            </a:xfrm>
            <a:prstGeom prst="rect">
              <a:avLst/>
            </a:prstGeom>
            <a:sp3d/>
          </p:spPr>
          <p:style>
            <a:lnRef idx="0">
              <a:scrgbClr r="0" g="0" b="0"/>
            </a:lnRef>
            <a:fillRef idx="0">
              <a:scrgbClr r="0" g="0" b="0"/>
            </a:fillRef>
            <a:effectRef idx="0">
              <a:scrgbClr r="0" g="0" b="0"/>
            </a:effectRef>
            <a:fontRef idx="minor">
              <a:schemeClr val="dk1"/>
            </a:fontRef>
          </p:style>
          <p:txBody>
            <a:bodyPr lIns="15240" tIns="15240" rIns="15240" bIns="15240" spcCol="1270" anchor="ctr"/>
            <a:lstStyle/>
            <a:p>
              <a:pPr defTabSz="800100">
                <a:lnSpc>
                  <a:spcPct val="90000"/>
                </a:lnSpc>
                <a:spcAft>
                  <a:spcPct val="35000"/>
                </a:spcAft>
                <a:defRPr/>
              </a:pPr>
              <a:r>
                <a:rPr lang="zh-CN" altLang="en-US" sz="1500" b="1" dirty="0">
                  <a:solidFill>
                    <a:srgbClr val="235AA6"/>
                  </a:solidFill>
                  <a:latin typeface="微软雅黑" panose="020B0503020204020204" pitchFamily="34" charset="-122"/>
                  <a:ea typeface="微软雅黑" panose="020B0503020204020204" pitchFamily="34" charset="-122"/>
                </a:rPr>
                <a:t>   </a:t>
              </a:r>
              <a:r>
                <a:rPr lang="zh-CN" altLang="en-US" sz="1500" b="1" dirty="0" smtClean="0">
                  <a:solidFill>
                    <a:srgbClr val="235AA6"/>
                  </a:solidFill>
                  <a:latin typeface="微软雅黑" panose="020B0503020204020204" pitchFamily="34" charset="-122"/>
                  <a:ea typeface="微软雅黑" panose="020B0503020204020204" pitchFamily="34" charset="-122"/>
                </a:rPr>
                <a:t>              需补税</a:t>
              </a:r>
              <a:endParaRPr lang="en-US" altLang="zh-CN" dirty="0">
                <a:solidFill>
                  <a:srgbClr val="454545"/>
                </a:solidFill>
                <a:latin typeface="华文楷体" pitchFamily="2" charset="-122"/>
                <a:ea typeface="华文楷体" pitchFamily="2" charset="-122"/>
              </a:endParaRPr>
            </a:p>
            <a:p>
              <a:pPr defTabSz="800100">
                <a:lnSpc>
                  <a:spcPct val="90000"/>
                </a:lnSpc>
                <a:spcAft>
                  <a:spcPct val="35000"/>
                </a:spcAft>
                <a:defRPr/>
              </a:pPr>
              <a:r>
                <a:rPr lang="en-US" altLang="zh-CN" sz="1500" dirty="0">
                  <a:latin typeface="华文楷体" pitchFamily="2" charset="-122"/>
                  <a:ea typeface="华文楷体" pitchFamily="2" charset="-122"/>
                </a:rPr>
                <a:t>2019</a:t>
              </a:r>
              <a:r>
                <a:rPr lang="zh-CN" altLang="en-US" sz="1500" dirty="0">
                  <a:latin typeface="华文楷体" pitchFamily="2" charset="-122"/>
                  <a:ea typeface="华文楷体" pitchFamily="2" charset="-122"/>
                </a:rPr>
                <a:t>年度综合所得收入超过</a:t>
              </a:r>
              <a:r>
                <a:rPr lang="en-US" altLang="zh-CN" sz="1500" dirty="0">
                  <a:latin typeface="华文楷体" pitchFamily="2" charset="-122"/>
                  <a:ea typeface="华文楷体" pitchFamily="2" charset="-122"/>
                </a:rPr>
                <a:t>12</a:t>
              </a:r>
              <a:r>
                <a:rPr lang="zh-CN" altLang="en-US" sz="1500" dirty="0">
                  <a:latin typeface="华文楷体" pitchFamily="2" charset="-122"/>
                  <a:ea typeface="华文楷体" pitchFamily="2" charset="-122"/>
                </a:rPr>
                <a:t>万</a:t>
              </a:r>
              <a:r>
                <a:rPr lang="zh-CN" altLang="en-US" sz="1500" dirty="0" smtClean="0">
                  <a:latin typeface="华文楷体" pitchFamily="2" charset="-122"/>
                  <a:ea typeface="华文楷体" pitchFamily="2" charset="-122"/>
                </a:rPr>
                <a:t>元</a:t>
              </a:r>
              <a:endParaRPr lang="en-US" altLang="zh-CN" sz="1500" dirty="0" smtClean="0">
                <a:latin typeface="华文楷体" pitchFamily="2" charset="-122"/>
                <a:ea typeface="华文楷体" pitchFamily="2" charset="-122"/>
              </a:endParaRPr>
            </a:p>
            <a:p>
              <a:pPr defTabSz="800100">
                <a:lnSpc>
                  <a:spcPct val="90000"/>
                </a:lnSpc>
                <a:spcAft>
                  <a:spcPct val="35000"/>
                </a:spcAft>
                <a:defRPr/>
              </a:pPr>
              <a:r>
                <a:rPr lang="zh-CN" altLang="en-US" sz="1500" dirty="0" smtClean="0">
                  <a:latin typeface="华文楷体" pitchFamily="2" charset="-122"/>
                  <a:ea typeface="华文楷体" pitchFamily="2" charset="-122"/>
                </a:rPr>
                <a:t>且</a:t>
              </a:r>
              <a:r>
                <a:rPr lang="zh-CN" altLang="en-US" sz="1500" dirty="0">
                  <a:latin typeface="华文楷体" pitchFamily="2" charset="-122"/>
                  <a:ea typeface="华文楷体" pitchFamily="2" charset="-122"/>
                </a:rPr>
                <a:t>需要补税金额超过</a:t>
              </a:r>
              <a:r>
                <a:rPr lang="en-US" altLang="zh-CN" sz="1500" dirty="0">
                  <a:latin typeface="华文楷体" pitchFamily="2" charset="-122"/>
                  <a:ea typeface="华文楷体" pitchFamily="2" charset="-122"/>
                </a:rPr>
                <a:t>400</a:t>
              </a:r>
              <a:r>
                <a:rPr lang="zh-CN" altLang="en-US" sz="1500" dirty="0">
                  <a:latin typeface="华文楷体" pitchFamily="2" charset="-122"/>
                  <a:ea typeface="华文楷体" pitchFamily="2" charset="-122"/>
                </a:rPr>
                <a:t>元</a:t>
              </a:r>
            </a:p>
          </p:txBody>
        </p:sp>
      </p:grpSp>
      <p:grpSp>
        <p:nvGrpSpPr>
          <p:cNvPr id="37" name="组合 36"/>
          <p:cNvGrpSpPr/>
          <p:nvPr/>
        </p:nvGrpSpPr>
        <p:grpSpPr>
          <a:xfrm>
            <a:off x="164964" y="2103085"/>
            <a:ext cx="403960" cy="1819794"/>
            <a:chOff x="0" y="1874640"/>
            <a:chExt cx="538613" cy="2426392"/>
          </a:xfrm>
          <a:scene3d>
            <a:camera prst="orthographicFront"/>
            <a:lightRig rig="flat" dir="t"/>
          </a:scene3d>
        </p:grpSpPr>
        <p:sp>
          <p:nvSpPr>
            <p:cNvPr id="44" name="圆角矩形 43"/>
            <p:cNvSpPr/>
            <p:nvPr/>
          </p:nvSpPr>
          <p:spPr>
            <a:xfrm flipH="1">
              <a:off x="0" y="1874640"/>
              <a:ext cx="538613" cy="2426392"/>
            </a:xfrm>
            <a:prstGeom prst="roundRect">
              <a:avLst>
                <a:gd name="adj" fmla="val 10000"/>
              </a:avLst>
            </a:prstGeom>
            <a:solidFill>
              <a:schemeClr val="accent1">
                <a:lumMod val="20000"/>
                <a:lumOff val="80000"/>
              </a:schemeClr>
            </a:solidFill>
            <a:sp3d prstMaterial="dkEdge">
              <a:bevelT w="8200" h="38100"/>
            </a:sp3d>
          </p:spPr>
          <p:style>
            <a:lnRef idx="0">
              <a:schemeClr val="lt1">
                <a:hueOff val="0"/>
                <a:satOff val="0"/>
                <a:lumOff val="0"/>
                <a:alphaOff val="0"/>
              </a:schemeClr>
            </a:lnRef>
            <a:fillRef idx="2">
              <a:scrgbClr r="0" g="0" b="0"/>
            </a:fillRef>
            <a:effectRef idx="1">
              <a:schemeClr val="accent4">
                <a:hueOff val="0"/>
                <a:satOff val="0"/>
                <a:lumOff val="0"/>
                <a:alphaOff val="0"/>
              </a:schemeClr>
            </a:effectRef>
            <a:fontRef idx="minor">
              <a:schemeClr val="dk1"/>
            </a:fontRef>
          </p:style>
        </p:sp>
        <p:sp>
          <p:nvSpPr>
            <p:cNvPr id="46" name="圆角矩形 4"/>
            <p:cNvSpPr/>
            <p:nvPr/>
          </p:nvSpPr>
          <p:spPr>
            <a:xfrm>
              <a:off x="15775" y="1890415"/>
              <a:ext cx="507063" cy="2394842"/>
            </a:xfrm>
            <a:prstGeom prst="rect">
              <a:avLst/>
            </a:prstGeom>
            <a:sp3d/>
          </p:spPr>
          <p:style>
            <a:lnRef idx="0">
              <a:scrgbClr r="0" g="0" b="0"/>
            </a:lnRef>
            <a:fillRef idx="0">
              <a:scrgbClr r="0" g="0" b="0"/>
            </a:fillRef>
            <a:effectRef idx="0">
              <a:scrgbClr r="0" g="0" b="0"/>
            </a:effectRef>
            <a:fontRef idx="minor">
              <a:schemeClr val="dk1"/>
            </a:fontRef>
          </p:style>
          <p:txBody>
            <a:bodyPr lIns="15240" tIns="15240" rIns="15240" bIns="15240" spcCol="1270" anchor="ctr"/>
            <a:lstStyle/>
            <a:p>
              <a:pPr algn="ctr" defTabSz="800100">
                <a:lnSpc>
                  <a:spcPct val="90000"/>
                </a:lnSpc>
                <a:spcAft>
                  <a:spcPct val="35000"/>
                </a:spcAft>
                <a:defRPr/>
              </a:pPr>
              <a:r>
                <a:rPr lang="zh-CN" altLang="en-US" dirty="0">
                  <a:latin typeface="华文楷体" pitchFamily="2" charset="-122"/>
                  <a:ea typeface="华文楷体" pitchFamily="2" charset="-122"/>
                </a:rPr>
                <a:t>居</a:t>
              </a:r>
              <a:endParaRPr lang="en-US" altLang="zh-CN" dirty="0">
                <a:latin typeface="华文楷体" pitchFamily="2" charset="-122"/>
                <a:ea typeface="华文楷体" pitchFamily="2" charset="-122"/>
              </a:endParaRPr>
            </a:p>
            <a:p>
              <a:pPr algn="ctr" defTabSz="800100">
                <a:lnSpc>
                  <a:spcPct val="90000"/>
                </a:lnSpc>
                <a:spcAft>
                  <a:spcPct val="35000"/>
                </a:spcAft>
                <a:defRPr/>
              </a:pPr>
              <a:r>
                <a:rPr lang="zh-CN" altLang="en-US" dirty="0">
                  <a:latin typeface="华文楷体" pitchFamily="2" charset="-122"/>
                  <a:ea typeface="华文楷体" pitchFamily="2" charset="-122"/>
                </a:rPr>
                <a:t>民</a:t>
              </a:r>
              <a:endParaRPr lang="en-US" altLang="zh-CN" dirty="0">
                <a:latin typeface="华文楷体" pitchFamily="2" charset="-122"/>
                <a:ea typeface="华文楷体" pitchFamily="2" charset="-122"/>
              </a:endParaRPr>
            </a:p>
            <a:p>
              <a:pPr algn="ctr" defTabSz="800100">
                <a:lnSpc>
                  <a:spcPct val="90000"/>
                </a:lnSpc>
                <a:spcAft>
                  <a:spcPct val="35000"/>
                </a:spcAft>
                <a:defRPr/>
              </a:pPr>
              <a:r>
                <a:rPr lang="zh-CN" altLang="en-US" dirty="0">
                  <a:latin typeface="华文楷体" pitchFamily="2" charset="-122"/>
                  <a:ea typeface="华文楷体" pitchFamily="2" charset="-122"/>
                </a:rPr>
                <a:t>个</a:t>
              </a:r>
              <a:endParaRPr lang="en-US" altLang="zh-CN" dirty="0">
                <a:latin typeface="华文楷体" pitchFamily="2" charset="-122"/>
                <a:ea typeface="华文楷体" pitchFamily="2" charset="-122"/>
              </a:endParaRPr>
            </a:p>
            <a:p>
              <a:pPr algn="ctr" defTabSz="800100">
                <a:lnSpc>
                  <a:spcPct val="90000"/>
                </a:lnSpc>
                <a:spcAft>
                  <a:spcPct val="35000"/>
                </a:spcAft>
                <a:defRPr/>
              </a:pPr>
              <a:r>
                <a:rPr lang="zh-CN" altLang="en-US" dirty="0">
                  <a:latin typeface="华文楷体" pitchFamily="2" charset="-122"/>
                  <a:ea typeface="华文楷体" pitchFamily="2" charset="-122"/>
                </a:rPr>
                <a:t>人</a:t>
              </a:r>
            </a:p>
          </p:txBody>
        </p:sp>
      </p:grpSp>
      <p:sp>
        <p:nvSpPr>
          <p:cNvPr id="52" name="直接连接符 4"/>
          <p:cNvSpPr/>
          <p:nvPr/>
        </p:nvSpPr>
        <p:spPr>
          <a:xfrm rot="4494180">
            <a:off x="1364457" y="2814638"/>
            <a:ext cx="14288" cy="381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9525" tIns="0" rIns="9525" bIns="0" spcCol="953" anchor="ctr"/>
          <a:lstStyle/>
          <a:p>
            <a:pPr algn="ctr" defTabSz="166688">
              <a:lnSpc>
                <a:spcPct val="90000"/>
              </a:lnSpc>
              <a:spcAft>
                <a:spcPct val="35000"/>
              </a:spcAft>
              <a:defRPr/>
            </a:pPr>
            <a:endParaRPr lang="zh-CN" altLang="en-US" sz="400"/>
          </a:p>
        </p:txBody>
      </p:sp>
      <p:sp>
        <p:nvSpPr>
          <p:cNvPr id="73" name="圆角矩形 4"/>
          <p:cNvSpPr/>
          <p:nvPr/>
        </p:nvSpPr>
        <p:spPr>
          <a:xfrm>
            <a:off x="4603674" y="4342041"/>
            <a:ext cx="3804456" cy="301329"/>
          </a:xfrm>
          <a:prstGeom prst="rect">
            <a:avLst/>
          </a:prstGeom>
          <a:solidFill>
            <a:schemeClr val="accent2">
              <a:lumMod val="60000"/>
              <a:lumOff val="40000"/>
            </a:schemeClr>
          </a:solidFill>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lIns="8573" tIns="8573" rIns="8573" bIns="8573" spcCol="953" anchor="ctr"/>
          <a:lstStyle/>
          <a:p>
            <a:pPr algn="ctr" defTabSz="600075">
              <a:lnSpc>
                <a:spcPct val="90000"/>
              </a:lnSpc>
              <a:spcAft>
                <a:spcPct val="35000"/>
              </a:spcAft>
              <a:defRPr/>
            </a:pPr>
            <a:r>
              <a:rPr lang="zh-CN" altLang="en-US" sz="1500" dirty="0">
                <a:latin typeface="华文楷体" pitchFamily="2" charset="-122"/>
                <a:ea typeface="华文楷体" pitchFamily="2" charset="-122"/>
              </a:rPr>
              <a:t>两处以上取得工资薪金，</a:t>
            </a:r>
            <a:r>
              <a:rPr lang="zh-CN" altLang="en-US" sz="1500" dirty="0" smtClean="0">
                <a:latin typeface="华文楷体" pitchFamily="2" charset="-122"/>
                <a:ea typeface="华文楷体" pitchFamily="2" charset="-122"/>
              </a:rPr>
              <a:t>重复费用</a:t>
            </a:r>
            <a:endParaRPr lang="zh-CN" altLang="en-US" sz="1500" dirty="0">
              <a:latin typeface="华文楷体" pitchFamily="2" charset="-122"/>
              <a:ea typeface="华文楷体" pitchFamily="2" charset="-122"/>
            </a:endParaRPr>
          </a:p>
        </p:txBody>
      </p:sp>
      <p:sp>
        <p:nvSpPr>
          <p:cNvPr id="74" name="圆角矩形 4"/>
          <p:cNvSpPr/>
          <p:nvPr/>
        </p:nvSpPr>
        <p:spPr>
          <a:xfrm>
            <a:off x="4628184" y="4751733"/>
            <a:ext cx="3724496" cy="248881"/>
          </a:xfrm>
          <a:prstGeom prst="rect">
            <a:avLst/>
          </a:prstGeom>
          <a:solidFill>
            <a:schemeClr val="accent2">
              <a:lumMod val="60000"/>
              <a:lumOff val="40000"/>
            </a:schemeClr>
          </a:solidFill>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lIns="8573" tIns="8573" rIns="8573" bIns="8573" spcCol="953" anchor="ctr"/>
          <a:lstStyle/>
          <a:p>
            <a:pPr algn="ctr" defTabSz="600075">
              <a:lnSpc>
                <a:spcPct val="90000"/>
              </a:lnSpc>
              <a:spcAft>
                <a:spcPct val="35000"/>
              </a:spcAft>
              <a:defRPr/>
            </a:pPr>
            <a:r>
              <a:rPr lang="zh-CN" altLang="en-US" sz="1500" dirty="0">
                <a:latin typeface="华文楷体" pitchFamily="2" charset="-122"/>
                <a:ea typeface="华文楷体" pitchFamily="2" charset="-122"/>
              </a:rPr>
              <a:t>汇缴环节适用税率提高                                                                               </a:t>
            </a:r>
          </a:p>
        </p:txBody>
      </p:sp>
      <p:sp>
        <p:nvSpPr>
          <p:cNvPr id="75" name="Freeform 5"/>
          <p:cNvSpPr/>
          <p:nvPr/>
        </p:nvSpPr>
        <p:spPr bwMode="auto">
          <a:xfrm rot="10800000" flipH="1">
            <a:off x="4139952" y="4342037"/>
            <a:ext cx="335072" cy="705305"/>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chemeClr val="accent1">
              <a:lumMod val="75000"/>
            </a:schemeClr>
          </a:solidFill>
          <a:ln w="25400" cap="flat" cmpd="sng" algn="ctr">
            <a:noFill/>
            <a:prstDash val="solid"/>
          </a:ln>
          <a:effectLst>
            <a:innerShdw blurRad="63500" dist="25400" dir="18660000">
              <a:prstClr val="black">
                <a:alpha val="35000"/>
              </a:prstClr>
            </a:innerShdw>
          </a:effectLst>
        </p:spPr>
        <p:txBody>
          <a:bodyPr lIns="68580" tIns="34290" rIns="68580" bIns="34290" anchor="ct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800" b="1" kern="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endParaRPr>
          </a:p>
        </p:txBody>
      </p:sp>
      <p:sp>
        <p:nvSpPr>
          <p:cNvPr id="76" name="Freeform 5"/>
          <p:cNvSpPr/>
          <p:nvPr/>
        </p:nvSpPr>
        <p:spPr bwMode="auto">
          <a:xfrm rot="10800000" flipH="1">
            <a:off x="671514" y="2150446"/>
            <a:ext cx="281213" cy="2576600"/>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chemeClr val="accent1">
              <a:lumMod val="75000"/>
            </a:schemeClr>
          </a:solidFill>
          <a:ln w="25400" cap="flat" cmpd="sng" algn="ctr">
            <a:noFill/>
            <a:prstDash val="solid"/>
          </a:ln>
          <a:effectLst>
            <a:innerShdw blurRad="63500" dist="25400" dir="18660000">
              <a:prstClr val="black">
                <a:alpha val="35000"/>
              </a:prstClr>
            </a:innerShdw>
          </a:effectLst>
        </p:spPr>
        <p:txBody>
          <a:bodyPr lIns="68580" tIns="34290" rIns="68580" bIns="34290" anchor="ct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800" b="1" kern="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endParaRPr>
          </a:p>
        </p:txBody>
      </p:sp>
      <p:sp>
        <p:nvSpPr>
          <p:cNvPr id="34" name="圆角矩形 4"/>
          <p:cNvSpPr/>
          <p:nvPr/>
        </p:nvSpPr>
        <p:spPr>
          <a:xfrm>
            <a:off x="4793388" y="1123906"/>
            <a:ext cx="4172186" cy="320355"/>
          </a:xfrm>
          <a:prstGeom prst="rect">
            <a:avLst/>
          </a:prstGeom>
          <a:solidFill>
            <a:schemeClr val="accent6">
              <a:lumMod val="20000"/>
              <a:lumOff val="80000"/>
            </a:schemeClr>
          </a:solidFill>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lIns="8573" tIns="8573" rIns="8573" bIns="8573" spcCol="953" anchor="ctr"/>
          <a:lstStyle/>
          <a:p>
            <a:pPr defTabSz="600075">
              <a:lnSpc>
                <a:spcPct val="90000"/>
              </a:lnSpc>
              <a:spcAft>
                <a:spcPct val="35000"/>
              </a:spcAft>
              <a:defRPr/>
            </a:pPr>
            <a:r>
              <a:rPr lang="zh-CN" altLang="en-US" sz="1500" dirty="0">
                <a:latin typeface="华文楷体" pitchFamily="2" charset="-122"/>
                <a:ea typeface="华文楷体" pitchFamily="2" charset="-122"/>
              </a:rPr>
              <a:t>平时</a:t>
            </a:r>
            <a:r>
              <a:rPr lang="zh-CN" altLang="en-US" sz="1500" dirty="0" smtClean="0">
                <a:latin typeface="华文楷体" pitchFamily="2" charset="-122"/>
                <a:ea typeface="华文楷体" pitchFamily="2" charset="-122"/>
              </a:rPr>
              <a:t>没有足额享受</a:t>
            </a:r>
            <a:r>
              <a:rPr lang="zh-CN" altLang="en-US" sz="1500" dirty="0">
                <a:latin typeface="华文楷体" pitchFamily="2" charset="-122"/>
                <a:ea typeface="华文楷体" pitchFamily="2" charset="-122"/>
              </a:rPr>
              <a:t>专项附加扣除的                                                                                </a:t>
            </a:r>
          </a:p>
        </p:txBody>
      </p:sp>
      <p:sp>
        <p:nvSpPr>
          <p:cNvPr id="35" name="圆角矩形 4"/>
          <p:cNvSpPr/>
          <p:nvPr/>
        </p:nvSpPr>
        <p:spPr>
          <a:xfrm>
            <a:off x="4808735" y="1614778"/>
            <a:ext cx="4172186" cy="454543"/>
          </a:xfrm>
          <a:prstGeom prst="rect">
            <a:avLst/>
          </a:prstGeom>
          <a:solidFill>
            <a:schemeClr val="accent6">
              <a:lumMod val="20000"/>
              <a:lumOff val="80000"/>
            </a:schemeClr>
          </a:solidFill>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lIns="8573" tIns="8573" rIns="8573" bIns="8573" spcCol="953" anchor="ctr"/>
          <a:lstStyle/>
          <a:p>
            <a:pPr defTabSz="600075">
              <a:lnSpc>
                <a:spcPct val="90000"/>
              </a:lnSpc>
              <a:spcAft>
                <a:spcPct val="35000"/>
              </a:spcAft>
              <a:defRPr/>
            </a:pPr>
            <a:r>
              <a:rPr lang="zh-CN" altLang="en-US" sz="1500" dirty="0">
                <a:latin typeface="华文楷体" pitchFamily="2" charset="-122"/>
                <a:ea typeface="华文楷体" pitchFamily="2" charset="-122"/>
              </a:rPr>
              <a:t>因年中就业、退职或部分月份</a:t>
            </a:r>
            <a:r>
              <a:rPr lang="zh-CN" altLang="en-US" sz="1500" dirty="0" smtClean="0">
                <a:latin typeface="华文楷体" pitchFamily="2" charset="-122"/>
                <a:ea typeface="华文楷体" pitchFamily="2" charset="-122"/>
              </a:rPr>
              <a:t>没有取得收入</a:t>
            </a:r>
            <a:r>
              <a:rPr lang="zh-CN" altLang="en-US" sz="1500" dirty="0">
                <a:latin typeface="华文楷体" pitchFamily="2" charset="-122"/>
                <a:ea typeface="华文楷体" pitchFamily="2" charset="-122"/>
              </a:rPr>
              <a:t>等原因，平时没有足额享受各类扣除的                                                                                </a:t>
            </a:r>
          </a:p>
        </p:txBody>
      </p:sp>
      <p:sp>
        <p:nvSpPr>
          <p:cNvPr id="36" name="圆角矩形 4"/>
          <p:cNvSpPr/>
          <p:nvPr/>
        </p:nvSpPr>
        <p:spPr>
          <a:xfrm>
            <a:off x="4806849" y="2172649"/>
            <a:ext cx="4172186" cy="494612"/>
          </a:xfrm>
          <a:prstGeom prst="rect">
            <a:avLst/>
          </a:prstGeom>
          <a:solidFill>
            <a:schemeClr val="accent6">
              <a:lumMod val="20000"/>
              <a:lumOff val="80000"/>
            </a:schemeClr>
          </a:solidFill>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lIns="8573" tIns="8573" rIns="8573" bIns="8573" spcCol="953" anchor="ctr"/>
          <a:lstStyle/>
          <a:p>
            <a:pPr defTabSz="600075">
              <a:lnSpc>
                <a:spcPct val="90000"/>
              </a:lnSpc>
              <a:spcAft>
                <a:spcPct val="35000"/>
              </a:spcAft>
              <a:defRPr/>
            </a:pPr>
            <a:r>
              <a:rPr lang="zh-CN" altLang="en-US" sz="1500" dirty="0">
                <a:latin typeface="华文楷体" pitchFamily="2" charset="-122"/>
                <a:ea typeface="华文楷体" pitchFamily="2" charset="-122"/>
              </a:rPr>
              <a:t>没有任职受雇单位，仅取得劳务报酬、稿酬、特许权使用费，平时没有享受各类扣除的                      </a:t>
            </a:r>
            <a:r>
              <a:rPr lang="zh-CN" altLang="en-US" sz="1600" dirty="0" smtClean="0">
                <a:solidFill>
                  <a:srgbClr val="454545"/>
                </a:solidFill>
                <a:latin typeface="华文楷体" pitchFamily="2" charset="-122"/>
                <a:ea typeface="华文楷体" pitchFamily="2" charset="-122"/>
              </a:rPr>
              <a:t>                                                          </a:t>
            </a:r>
            <a:endParaRPr lang="zh-CN" altLang="en-US" sz="1600" dirty="0">
              <a:latin typeface="华文楷体" pitchFamily="2" charset="-122"/>
              <a:ea typeface="华文楷体" pitchFamily="2" charset="-122"/>
            </a:endParaRPr>
          </a:p>
        </p:txBody>
      </p:sp>
      <p:sp>
        <p:nvSpPr>
          <p:cNvPr id="38" name="圆角矩形 4"/>
          <p:cNvSpPr/>
          <p:nvPr/>
        </p:nvSpPr>
        <p:spPr>
          <a:xfrm>
            <a:off x="4793388" y="2762418"/>
            <a:ext cx="4172186" cy="501127"/>
          </a:xfrm>
          <a:prstGeom prst="rect">
            <a:avLst/>
          </a:prstGeom>
          <a:solidFill>
            <a:schemeClr val="accent6">
              <a:lumMod val="20000"/>
              <a:lumOff val="80000"/>
            </a:schemeClr>
          </a:solidFill>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lIns="8573" tIns="8573" rIns="8573" bIns="8573" spcCol="953" anchor="ctr"/>
          <a:lstStyle/>
          <a:p>
            <a:pPr defTabSz="600075">
              <a:lnSpc>
                <a:spcPct val="90000"/>
              </a:lnSpc>
              <a:spcAft>
                <a:spcPct val="35000"/>
              </a:spcAft>
              <a:defRPr/>
            </a:pPr>
            <a:r>
              <a:rPr lang="zh-CN" altLang="en-US" sz="1500" dirty="0">
                <a:latin typeface="华文楷体" pitchFamily="2" charset="-122"/>
                <a:ea typeface="华文楷体" pitchFamily="2" charset="-122"/>
              </a:rPr>
              <a:t>取得劳务报酬、稿酬、特许权使用费，预扣率高于全年综合所得年适用税率的</a:t>
            </a:r>
          </a:p>
        </p:txBody>
      </p:sp>
      <p:sp>
        <p:nvSpPr>
          <p:cNvPr id="39" name="圆角矩形 4"/>
          <p:cNvSpPr/>
          <p:nvPr/>
        </p:nvSpPr>
        <p:spPr>
          <a:xfrm>
            <a:off x="4793388" y="3373008"/>
            <a:ext cx="4172186" cy="320355"/>
          </a:xfrm>
          <a:prstGeom prst="rect">
            <a:avLst/>
          </a:prstGeom>
          <a:solidFill>
            <a:schemeClr val="accent6">
              <a:lumMod val="20000"/>
              <a:lumOff val="80000"/>
            </a:schemeClr>
          </a:solidFill>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lIns="8573" tIns="8573" rIns="8573" bIns="8573" spcCol="953" anchor="ctr"/>
          <a:lstStyle/>
          <a:p>
            <a:pPr defTabSz="600075">
              <a:lnSpc>
                <a:spcPct val="90000"/>
              </a:lnSpc>
              <a:spcAft>
                <a:spcPct val="35000"/>
              </a:spcAft>
              <a:defRPr/>
            </a:pPr>
            <a:r>
              <a:rPr lang="zh-CN" altLang="en-US" sz="1600" dirty="0" smtClean="0">
                <a:latin typeface="华文楷体" pitchFamily="2" charset="-122"/>
                <a:ea typeface="华文楷体" pitchFamily="2" charset="-122"/>
              </a:rPr>
              <a:t>     </a:t>
            </a:r>
            <a:r>
              <a:rPr lang="zh-CN" altLang="en-US" sz="1500" dirty="0">
                <a:latin typeface="华文楷体" pitchFamily="2" charset="-122"/>
                <a:ea typeface="华文楷体" pitchFamily="2" charset="-122"/>
              </a:rPr>
              <a:t>未足额享受减免税</a:t>
            </a:r>
          </a:p>
        </p:txBody>
      </p:sp>
      <p:sp>
        <p:nvSpPr>
          <p:cNvPr id="40" name="圆角矩形 4"/>
          <p:cNvSpPr/>
          <p:nvPr/>
        </p:nvSpPr>
        <p:spPr>
          <a:xfrm>
            <a:off x="4788158" y="3878850"/>
            <a:ext cx="4172186" cy="320355"/>
          </a:xfrm>
          <a:prstGeom prst="rect">
            <a:avLst/>
          </a:prstGeom>
          <a:solidFill>
            <a:schemeClr val="accent6">
              <a:lumMod val="20000"/>
              <a:lumOff val="80000"/>
            </a:schemeClr>
          </a:solidFill>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lIns="8573" tIns="8573" rIns="8573" bIns="8573" spcCol="953" anchor="ctr"/>
          <a:lstStyle/>
          <a:p>
            <a:pPr defTabSz="600075">
              <a:lnSpc>
                <a:spcPct val="90000"/>
              </a:lnSpc>
              <a:spcAft>
                <a:spcPct val="35000"/>
              </a:spcAft>
              <a:defRPr/>
            </a:pPr>
            <a:r>
              <a:rPr lang="zh-CN" altLang="en-US" sz="1600" dirty="0" smtClean="0">
                <a:latin typeface="华文楷体" pitchFamily="2" charset="-122"/>
                <a:ea typeface="华文楷体" pitchFamily="2" charset="-122"/>
              </a:rPr>
              <a:t>      </a:t>
            </a:r>
            <a:r>
              <a:rPr lang="zh-CN" altLang="en-US" sz="1500" dirty="0">
                <a:latin typeface="华文楷体" pitchFamily="2" charset="-122"/>
                <a:ea typeface="华文楷体" pitchFamily="2" charset="-122"/>
              </a:rPr>
              <a:t>未足额扣除捐赠</a:t>
            </a:r>
          </a:p>
        </p:txBody>
      </p:sp>
      <p:sp>
        <p:nvSpPr>
          <p:cNvPr id="3" name="TextBox 2"/>
          <p:cNvSpPr txBox="1"/>
          <p:nvPr/>
        </p:nvSpPr>
        <p:spPr>
          <a:xfrm>
            <a:off x="4401980" y="589483"/>
            <a:ext cx="301686" cy="3970318"/>
          </a:xfrm>
          <a:prstGeom prst="rect">
            <a:avLst/>
          </a:prstGeom>
          <a:noFill/>
        </p:spPr>
        <p:txBody>
          <a:bodyPr wrap="none" rtlCol="0">
            <a:spAutoFit/>
          </a:bodyPr>
          <a:lstStyle/>
          <a:p>
            <a:r>
              <a:rPr lang="en-US" altLang="zh-CN" dirty="0" smtClean="0"/>
              <a:t>1</a:t>
            </a:r>
          </a:p>
          <a:p>
            <a:endParaRPr lang="en-US" altLang="zh-CN" dirty="0" smtClean="0"/>
          </a:p>
          <a:p>
            <a:r>
              <a:rPr lang="en-US" altLang="zh-CN" dirty="0" smtClean="0"/>
              <a:t>2</a:t>
            </a:r>
          </a:p>
          <a:p>
            <a:endParaRPr lang="en-US" altLang="zh-CN" dirty="0" smtClean="0"/>
          </a:p>
          <a:p>
            <a:r>
              <a:rPr lang="en-US" altLang="zh-CN" dirty="0" smtClean="0"/>
              <a:t>3</a:t>
            </a:r>
          </a:p>
          <a:p>
            <a:endParaRPr lang="en-US" altLang="zh-CN" dirty="0"/>
          </a:p>
          <a:p>
            <a:r>
              <a:rPr lang="en-US" altLang="zh-CN" dirty="0" smtClean="0"/>
              <a:t>4</a:t>
            </a:r>
          </a:p>
          <a:p>
            <a:endParaRPr lang="en-US" altLang="zh-CN" dirty="0"/>
          </a:p>
          <a:p>
            <a:r>
              <a:rPr lang="en-US" altLang="zh-CN" dirty="0" smtClean="0"/>
              <a:t>5</a:t>
            </a:r>
          </a:p>
          <a:p>
            <a:endParaRPr lang="en-US" altLang="zh-CN" dirty="0" smtClean="0"/>
          </a:p>
          <a:p>
            <a:r>
              <a:rPr lang="en-US" altLang="zh-CN" dirty="0" smtClean="0"/>
              <a:t>6</a:t>
            </a:r>
          </a:p>
          <a:p>
            <a:endParaRPr lang="en-US" altLang="zh-CN" dirty="0" smtClean="0"/>
          </a:p>
          <a:p>
            <a:r>
              <a:rPr lang="en-US" altLang="zh-CN" dirty="0" smtClean="0"/>
              <a:t>7</a:t>
            </a:r>
          </a:p>
          <a:p>
            <a:endParaRPr lang="zh-CN" altLang="en-US" dirty="0"/>
          </a:p>
        </p:txBody>
      </p:sp>
      <p:sp>
        <p:nvSpPr>
          <p:cNvPr id="41" name="Freeform 5"/>
          <p:cNvSpPr/>
          <p:nvPr/>
        </p:nvSpPr>
        <p:spPr bwMode="auto">
          <a:xfrm rot="10800000" flipH="1">
            <a:off x="3851771" y="718971"/>
            <a:ext cx="383519" cy="3320055"/>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chemeClr val="accent1">
              <a:lumMod val="75000"/>
            </a:schemeClr>
          </a:solidFill>
          <a:ln w="25400" cap="flat" cmpd="sng" algn="ctr">
            <a:noFill/>
            <a:prstDash val="solid"/>
          </a:ln>
          <a:effectLst>
            <a:innerShdw blurRad="63500" dist="25400" dir="18660000">
              <a:prstClr val="black">
                <a:alpha val="35000"/>
              </a:prstClr>
            </a:innerShdw>
          </a:effectLst>
        </p:spPr>
        <p:txBody>
          <a:bodyPr lIns="68580" tIns="34290" rIns="68580" bIns="34290" anchor="ct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800" b="1" kern="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825523326"/>
      </p:ext>
    </p:extLst>
  </p:cSld>
  <p:clrMapOvr>
    <a:masterClrMapping/>
  </p:clrMapOvr>
  <p:transition spd="slow" advTm="4000">
    <p:blinds/>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图片 10"/>
          <p:cNvPicPr>
            <a:picLocks noChangeAspect="1"/>
          </p:cNvPicPr>
          <p:nvPr/>
        </p:nvPicPr>
        <p:blipFill>
          <a:blip r:embed="rId3" cstate="print">
            <a:extLst>
              <a:ext uri="{28A0092B-C50C-407E-A947-70E740481C1C}">
                <a14:useLocalDpi xmlns:a14="http://schemas.microsoft.com/office/drawing/2010/main" val="0"/>
              </a:ext>
            </a:extLst>
          </a:blip>
          <a:srcRect t="49538"/>
          <a:stretch>
            <a:fillRect/>
          </a:stretch>
        </p:blipFill>
        <p:spPr bwMode="auto">
          <a:xfrm>
            <a:off x="0" y="3993357"/>
            <a:ext cx="9144000" cy="1368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图片 6"/>
          <p:cNvPicPr>
            <a:picLocks noChangeAspect="1"/>
          </p:cNvPicPr>
          <p:nvPr/>
        </p:nvPicPr>
        <p:blipFill>
          <a:blip r:embed="rId4" cstate="print">
            <a:extLst>
              <a:ext uri="{28A0092B-C50C-407E-A947-70E740481C1C}">
                <a14:useLocalDpi xmlns:a14="http://schemas.microsoft.com/office/drawing/2010/main" val="0"/>
              </a:ext>
            </a:extLst>
          </a:blip>
          <a:srcRect b="90108"/>
          <a:stretch>
            <a:fillRect/>
          </a:stretch>
        </p:blipFill>
        <p:spPr bwMode="auto">
          <a:xfrm>
            <a:off x="0" y="2"/>
            <a:ext cx="9144000" cy="508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图片 32"/>
          <p:cNvPicPr>
            <a:picLocks noChangeAspect="1"/>
          </p:cNvPicPr>
          <p:nvPr/>
        </p:nvPicPr>
        <p:blipFill>
          <a:blip r:embed="rId5" cstate="print">
            <a:extLst>
              <a:ext uri="{28A0092B-C50C-407E-A947-70E740481C1C}">
                <a14:useLocalDpi xmlns:a14="http://schemas.microsoft.com/office/drawing/2010/main" val="0"/>
              </a:ext>
            </a:extLst>
          </a:blip>
          <a:srcRect l="12854" t="25578" r="9875" b="9903"/>
          <a:stretch>
            <a:fillRect/>
          </a:stretch>
        </p:blipFill>
        <p:spPr bwMode="auto">
          <a:xfrm>
            <a:off x="163118" y="33338"/>
            <a:ext cx="558403"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文本框 33"/>
          <p:cNvSpPr txBox="1">
            <a:spLocks noChangeArrowheads="1"/>
          </p:cNvSpPr>
          <p:nvPr/>
        </p:nvSpPr>
        <p:spPr bwMode="auto">
          <a:xfrm>
            <a:off x="883445" y="80964"/>
            <a:ext cx="138564" cy="346249"/>
          </a:xfrm>
          <a:prstGeom prst="rect">
            <a:avLst/>
          </a:prstGeom>
          <a:noFill/>
          <a:ln w="9525">
            <a:noFill/>
            <a:miter lim="800000"/>
          </a:ln>
        </p:spPr>
        <p:txBody>
          <a:bodyPr wrap="none" lIns="68580" tIns="34290" rIns="68580" bIns="34290">
            <a:spAutoFit/>
          </a:bodyPr>
          <a:lstStyle/>
          <a:p>
            <a:pPr>
              <a:defRPr/>
            </a:pPr>
            <a:endParaRPr lang="zh-CN" altLang="en-US" b="1" spc="225" dirty="0">
              <a:solidFill>
                <a:schemeClr val="bg1"/>
              </a:soli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10" name="矩形 9"/>
          <p:cNvSpPr/>
          <p:nvPr/>
        </p:nvSpPr>
        <p:spPr>
          <a:xfrm flipH="1">
            <a:off x="-4522" y="547633"/>
            <a:ext cx="9146383" cy="67595"/>
          </a:xfrm>
          <a:prstGeom prst="rect">
            <a:avLst/>
          </a:prstGeom>
          <a:solidFill>
            <a:schemeClr val="accent1">
              <a:lumMod val="75000"/>
            </a:schemeClr>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buFont typeface="Arial" panose="020B0604020202020204" pitchFamily="34" charset="0"/>
              <a:buNone/>
              <a:defRPr/>
            </a:pPr>
            <a:endParaRPr lang="zh-CN" altLang="en-US"/>
          </a:p>
        </p:txBody>
      </p:sp>
      <p:sp>
        <p:nvSpPr>
          <p:cNvPr id="18441" name="灯片编号占位符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eaLnBrk="0" hangingPunct="0">
              <a:defRPr>
                <a:solidFill>
                  <a:schemeClr val="tx1"/>
                </a:solidFill>
                <a:latin typeface="Calibri" pitchFamily="34" charset="0"/>
                <a:ea typeface="宋体" pitchFamily="2" charset="-122"/>
              </a:defRPr>
            </a:lvl1pPr>
            <a:lvl2pPr marL="557213" indent="-214313" eaLnBrk="0" hangingPunct="0">
              <a:defRPr>
                <a:solidFill>
                  <a:schemeClr val="tx1"/>
                </a:solidFill>
                <a:latin typeface="Calibri" pitchFamily="34" charset="0"/>
                <a:ea typeface="宋体" pitchFamily="2" charset="-122"/>
              </a:defRPr>
            </a:lvl2pPr>
            <a:lvl3pPr marL="857250" indent="-171450" eaLnBrk="0" hangingPunct="0">
              <a:defRPr>
                <a:solidFill>
                  <a:schemeClr val="tx1"/>
                </a:solidFill>
                <a:latin typeface="Calibri" pitchFamily="34" charset="0"/>
                <a:ea typeface="宋体" pitchFamily="2" charset="-122"/>
              </a:defRPr>
            </a:lvl3pPr>
            <a:lvl4pPr marL="1200150" indent="-171450" eaLnBrk="0" hangingPunct="0">
              <a:defRPr>
                <a:solidFill>
                  <a:schemeClr val="tx1"/>
                </a:solidFill>
                <a:latin typeface="Calibri" pitchFamily="34" charset="0"/>
                <a:ea typeface="宋体" pitchFamily="2" charset="-122"/>
              </a:defRPr>
            </a:lvl4pPr>
            <a:lvl5pPr marL="1543050" indent="-171450" eaLnBrk="0" hangingPunct="0">
              <a:defRPr>
                <a:solidFill>
                  <a:schemeClr val="tx1"/>
                </a:solidFill>
                <a:latin typeface="Calibri" pitchFamily="34" charset="0"/>
                <a:ea typeface="宋体" pitchFamily="2" charset="-122"/>
              </a:defRPr>
            </a:lvl5pPr>
            <a:lvl6pPr marL="1885950" indent="-171450" eaLnBrk="0" fontAlgn="base" hangingPunct="0">
              <a:spcBef>
                <a:spcPct val="0"/>
              </a:spcBef>
              <a:spcAft>
                <a:spcPct val="0"/>
              </a:spcAft>
              <a:defRPr>
                <a:solidFill>
                  <a:schemeClr val="tx1"/>
                </a:solidFill>
                <a:latin typeface="Calibri" pitchFamily="34" charset="0"/>
                <a:ea typeface="宋体" pitchFamily="2" charset="-122"/>
              </a:defRPr>
            </a:lvl6pPr>
            <a:lvl7pPr marL="2228850" indent="-171450" eaLnBrk="0" fontAlgn="base" hangingPunct="0">
              <a:spcBef>
                <a:spcPct val="0"/>
              </a:spcBef>
              <a:spcAft>
                <a:spcPct val="0"/>
              </a:spcAft>
              <a:defRPr>
                <a:solidFill>
                  <a:schemeClr val="tx1"/>
                </a:solidFill>
                <a:latin typeface="Calibri" pitchFamily="34" charset="0"/>
                <a:ea typeface="宋体" pitchFamily="2" charset="-122"/>
              </a:defRPr>
            </a:lvl7pPr>
            <a:lvl8pPr marL="2571750" indent="-171450" eaLnBrk="0" fontAlgn="base" hangingPunct="0">
              <a:spcBef>
                <a:spcPct val="0"/>
              </a:spcBef>
              <a:spcAft>
                <a:spcPct val="0"/>
              </a:spcAft>
              <a:defRPr>
                <a:solidFill>
                  <a:schemeClr val="tx1"/>
                </a:solidFill>
                <a:latin typeface="Calibri" pitchFamily="34" charset="0"/>
                <a:ea typeface="宋体" pitchFamily="2" charset="-122"/>
              </a:defRPr>
            </a:lvl8pPr>
            <a:lvl9pPr marL="2914650" indent="-17145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fld id="{80D04FAB-5047-4896-B86F-1E068B3AD96F}" type="slidenum">
              <a:rPr lang="zh-CN" altLang="en-US" smtClean="0">
                <a:solidFill>
                  <a:srgbClr val="898989"/>
                </a:solidFill>
              </a:rPr>
              <a:pPr eaLnBrk="1" hangingPunct="1"/>
              <a:t>16</a:t>
            </a:fld>
            <a:endParaRPr lang="en-US" altLang="zh-CN" smtClean="0">
              <a:solidFill>
                <a:srgbClr val="898989"/>
              </a:solidFill>
            </a:endParaRPr>
          </a:p>
        </p:txBody>
      </p:sp>
      <p:sp>
        <p:nvSpPr>
          <p:cNvPr id="18442" name="矩形 1"/>
          <p:cNvSpPr>
            <a:spLocks noChangeArrowheads="1"/>
          </p:cNvSpPr>
          <p:nvPr/>
        </p:nvSpPr>
        <p:spPr bwMode="auto">
          <a:xfrm>
            <a:off x="325041" y="910829"/>
            <a:ext cx="4733925" cy="401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nSpc>
                <a:spcPct val="120000"/>
              </a:lnSpc>
              <a:buFont typeface="Arial" pitchFamily="34" charset="0"/>
              <a:buNone/>
            </a:pPr>
            <a:r>
              <a:rPr lang="zh-CN" altLang="en-US" b="1">
                <a:solidFill>
                  <a:srgbClr val="235AA6"/>
                </a:solidFill>
                <a:latin typeface="微软雅黑" pitchFamily="34" charset="-122"/>
                <a:ea typeface="微软雅黑" pitchFamily="34" charset="-122"/>
                <a:sym typeface="+mn-lt"/>
              </a:rPr>
              <a:t>纳税人如何知道自己是否需要汇算清缴？</a:t>
            </a:r>
          </a:p>
        </p:txBody>
      </p:sp>
      <p:sp>
        <p:nvSpPr>
          <p:cNvPr id="12" name="矩形 11"/>
          <p:cNvSpPr/>
          <p:nvPr/>
        </p:nvSpPr>
        <p:spPr>
          <a:xfrm>
            <a:off x="351237" y="1734742"/>
            <a:ext cx="570309" cy="570309"/>
          </a:xfrm>
          <a:prstGeom prst="rect">
            <a:avLst/>
          </a:prstGeom>
          <a:blipFill rotWithShape="1">
            <a:blip r:embed="rId6"/>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18444" name="组合 14"/>
          <p:cNvGrpSpPr>
            <a:grpSpLocks/>
          </p:cNvGrpSpPr>
          <p:nvPr/>
        </p:nvGrpSpPr>
        <p:grpSpPr bwMode="auto">
          <a:xfrm>
            <a:off x="2468167" y="1339313"/>
            <a:ext cx="5968603" cy="984168"/>
            <a:chOff x="411587" y="2145814"/>
            <a:chExt cx="2481347" cy="1313219"/>
          </a:xfrm>
        </p:grpSpPr>
        <p:sp>
          <p:nvSpPr>
            <p:cNvPr id="16" name="矩形 15"/>
            <p:cNvSpPr/>
            <p:nvPr/>
          </p:nvSpPr>
          <p:spPr>
            <a:xfrm>
              <a:off x="443760" y="2291335"/>
              <a:ext cx="2362551" cy="1167698"/>
            </a:xfrm>
            <a:prstGeom prst="rect">
              <a:avLst/>
            </a:prstGeom>
            <a:solidFill>
              <a:schemeClr val="accent2">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矩形 16"/>
            <p:cNvSpPr/>
            <p:nvPr/>
          </p:nvSpPr>
          <p:spPr>
            <a:xfrm>
              <a:off x="411587" y="2145814"/>
              <a:ext cx="2481347" cy="937334"/>
            </a:xfrm>
            <a:prstGeom prst="rect">
              <a:avLst/>
            </a:prstGeom>
          </p:spPr>
          <p:style>
            <a:lnRef idx="0">
              <a:scrgbClr r="0" g="0" b="0"/>
            </a:lnRef>
            <a:fillRef idx="0">
              <a:scrgbClr r="0" g="0" b="0"/>
            </a:fillRef>
            <a:effectRef idx="0">
              <a:scrgbClr r="0" g="0" b="0"/>
            </a:effectRef>
            <a:fontRef idx="minor">
              <a:schemeClr val="lt1"/>
            </a:fontRef>
          </p:style>
          <p:txBody>
            <a:bodyPr lIns="170688" tIns="335530" rIns="170688" bIns="170688"/>
            <a:lstStyle/>
            <a:p>
              <a:pPr marL="0" lvl="1" defTabSz="800100">
                <a:lnSpc>
                  <a:spcPct val="90000"/>
                </a:lnSpc>
                <a:spcAft>
                  <a:spcPct val="15000"/>
                </a:spcAft>
                <a:defRPr/>
              </a:pPr>
              <a:r>
                <a:rPr lang="zh-CN" altLang="en-US" b="1" dirty="0" smtClean="0">
                  <a:solidFill>
                    <a:srgbClr val="595959"/>
                  </a:solidFill>
                  <a:latin typeface="华文楷体" pitchFamily="2" charset="-122"/>
                  <a:ea typeface="华文楷体" pitchFamily="2" charset="-122"/>
                </a:rPr>
                <a:t>通过个人所得税</a:t>
              </a:r>
              <a:r>
                <a:rPr lang="zh-CN" altLang="en-US" b="1" dirty="0">
                  <a:solidFill>
                    <a:srgbClr val="595959"/>
                  </a:solidFill>
                  <a:latin typeface="华文楷体" pitchFamily="2" charset="-122"/>
                  <a:ea typeface="华文楷体" pitchFamily="2" charset="-122"/>
                </a:rPr>
                <a:t>手机</a:t>
              </a:r>
              <a:r>
                <a:rPr lang="en-US" altLang="en-US" b="1" dirty="0" smtClean="0">
                  <a:solidFill>
                    <a:srgbClr val="595959"/>
                  </a:solidFill>
                  <a:latin typeface="华文楷体" pitchFamily="2" charset="-122"/>
                  <a:ea typeface="华文楷体" pitchFamily="2" charset="-122"/>
                </a:rPr>
                <a:t>APP</a:t>
              </a:r>
              <a:r>
                <a:rPr lang="zh-CN" altLang="en-US" b="1" dirty="0">
                  <a:solidFill>
                    <a:srgbClr val="595959"/>
                  </a:solidFill>
                  <a:latin typeface="华文楷体" pitchFamily="2" charset="-122"/>
                  <a:ea typeface="华文楷体" pitchFamily="2" charset="-122"/>
                </a:rPr>
                <a:t>、电脑登录电子税务局网站，</a:t>
              </a:r>
              <a:endParaRPr lang="en-US" altLang="zh-CN" b="1" dirty="0">
                <a:solidFill>
                  <a:srgbClr val="595959"/>
                </a:solidFill>
                <a:latin typeface="华文楷体" pitchFamily="2" charset="-122"/>
                <a:ea typeface="华文楷体" pitchFamily="2" charset="-122"/>
              </a:endParaRPr>
            </a:p>
            <a:p>
              <a:pPr marL="0" lvl="1" defTabSz="800100">
                <a:lnSpc>
                  <a:spcPct val="90000"/>
                </a:lnSpc>
                <a:spcAft>
                  <a:spcPct val="15000"/>
                </a:spcAft>
                <a:defRPr/>
              </a:pPr>
              <a:r>
                <a:rPr lang="zh-CN" altLang="en-US" b="1" dirty="0">
                  <a:solidFill>
                    <a:srgbClr val="595959"/>
                  </a:solidFill>
                  <a:latin typeface="华文楷体" pitchFamily="2" charset="-122"/>
                  <a:ea typeface="华文楷体" pitchFamily="2" charset="-122"/>
                </a:rPr>
                <a:t>查询本人</a:t>
              </a:r>
              <a:r>
                <a:rPr lang="en-US" altLang="en-US" b="1" dirty="0">
                  <a:solidFill>
                    <a:srgbClr val="595959"/>
                  </a:solidFill>
                  <a:latin typeface="华文楷体" pitchFamily="2" charset="-122"/>
                  <a:ea typeface="华文楷体" pitchFamily="2" charset="-122"/>
                </a:rPr>
                <a:t>2019</a:t>
              </a:r>
              <a:r>
                <a:rPr lang="zh-CN" altLang="en-US" b="1" dirty="0">
                  <a:solidFill>
                    <a:srgbClr val="595959"/>
                  </a:solidFill>
                  <a:latin typeface="华文楷体" pitchFamily="2" charset="-122"/>
                  <a:ea typeface="华文楷体" pitchFamily="2" charset="-122"/>
                </a:rPr>
                <a:t>年度的收入和纳税申报记录</a:t>
              </a:r>
            </a:p>
            <a:p>
              <a:pPr marL="0" lvl="1" defTabSz="800100">
                <a:lnSpc>
                  <a:spcPct val="90000"/>
                </a:lnSpc>
                <a:spcAft>
                  <a:spcPct val="15000"/>
                </a:spcAft>
                <a:buFont typeface="Arial" pitchFamily="34" charset="0"/>
                <a:buChar char="•"/>
                <a:defRPr/>
              </a:pPr>
              <a:endParaRPr lang="zh-CN" altLang="en-US" sz="1500" dirty="0">
                <a:solidFill>
                  <a:srgbClr val="FFFFFF"/>
                </a:solidFill>
                <a:latin typeface="华文楷体" pitchFamily="2" charset="-122"/>
                <a:ea typeface="华文楷体" pitchFamily="2" charset="-122"/>
              </a:endParaRPr>
            </a:p>
          </p:txBody>
        </p:sp>
      </p:grpSp>
      <p:sp>
        <p:nvSpPr>
          <p:cNvPr id="18" name="矩形 17"/>
          <p:cNvSpPr/>
          <p:nvPr/>
        </p:nvSpPr>
        <p:spPr>
          <a:xfrm>
            <a:off x="363141" y="3862389"/>
            <a:ext cx="571500" cy="570310"/>
          </a:xfrm>
          <a:prstGeom prst="rect">
            <a:avLst/>
          </a:prstGeom>
          <a:blipFill rotWithShape="1">
            <a:blip r:embed="rId7"/>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18446" name="组合 18"/>
          <p:cNvGrpSpPr>
            <a:grpSpLocks/>
          </p:cNvGrpSpPr>
          <p:nvPr/>
        </p:nvGrpSpPr>
        <p:grpSpPr bwMode="auto">
          <a:xfrm>
            <a:off x="1566863" y="3715943"/>
            <a:ext cx="6685360" cy="3211115"/>
            <a:chOff x="6119942" y="690629"/>
            <a:chExt cx="2231228" cy="4281644"/>
          </a:xfrm>
        </p:grpSpPr>
        <p:sp>
          <p:nvSpPr>
            <p:cNvPr id="20" name="矩形 19"/>
            <p:cNvSpPr/>
            <p:nvPr/>
          </p:nvSpPr>
          <p:spPr>
            <a:xfrm>
              <a:off x="6456116" y="690629"/>
              <a:ext cx="1895054" cy="1109703"/>
            </a:xfrm>
            <a:prstGeom prst="rect">
              <a:avLst/>
            </a:prstGeom>
            <a:solidFill>
              <a:schemeClr val="accent2">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1" name="矩形 20"/>
            <p:cNvSpPr/>
            <p:nvPr/>
          </p:nvSpPr>
          <p:spPr>
            <a:xfrm>
              <a:off x="6119942" y="1257387"/>
              <a:ext cx="1895054" cy="3714886"/>
            </a:xfrm>
            <a:prstGeom prst="rect">
              <a:avLst/>
            </a:prstGeom>
          </p:spPr>
          <p:style>
            <a:lnRef idx="0">
              <a:scrgbClr r="0" g="0" b="0"/>
            </a:lnRef>
            <a:fillRef idx="0">
              <a:scrgbClr r="0" g="0" b="0"/>
            </a:fillRef>
            <a:effectRef idx="0">
              <a:scrgbClr r="0" g="0" b="0"/>
            </a:effectRef>
            <a:fontRef idx="minor">
              <a:schemeClr val="lt1"/>
            </a:fontRef>
          </p:style>
          <p:txBody>
            <a:bodyPr lIns="170688" tIns="335530" rIns="170688" bIns="170688" spcCol="1270"/>
            <a:lstStyle/>
            <a:p>
              <a:pPr marL="0" lvl="1" defTabSz="800100">
                <a:lnSpc>
                  <a:spcPct val="90000"/>
                </a:lnSpc>
                <a:spcAft>
                  <a:spcPct val="15000"/>
                </a:spcAft>
                <a:defRPr/>
              </a:pPr>
              <a:endParaRPr lang="zh-CN" altLang="en-US" b="1" dirty="0">
                <a:solidFill>
                  <a:schemeClr val="tx1">
                    <a:lumMod val="65000"/>
                    <a:lumOff val="35000"/>
                  </a:schemeClr>
                </a:solidFill>
                <a:latin typeface="华文楷体" pitchFamily="2" charset="-122"/>
                <a:ea typeface="华文楷体" pitchFamily="2" charset="-122"/>
              </a:endParaRPr>
            </a:p>
          </p:txBody>
        </p:sp>
      </p:grpSp>
      <p:sp>
        <p:nvSpPr>
          <p:cNvPr id="22" name="矩形 21"/>
          <p:cNvSpPr/>
          <p:nvPr/>
        </p:nvSpPr>
        <p:spPr>
          <a:xfrm>
            <a:off x="313137" y="2720579"/>
            <a:ext cx="570309" cy="570309"/>
          </a:xfrm>
          <a:prstGeom prst="rect">
            <a:avLst/>
          </a:prstGeom>
          <a:blipFill rotWithShape="1">
            <a:blip r:embed="rId8"/>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4" name="矩形 23"/>
          <p:cNvSpPr/>
          <p:nvPr/>
        </p:nvSpPr>
        <p:spPr>
          <a:xfrm>
            <a:off x="2545556" y="2539604"/>
            <a:ext cx="5710238" cy="1003697"/>
          </a:xfrm>
          <a:prstGeom prst="rect">
            <a:avLst/>
          </a:prstGeom>
          <a:solidFill>
            <a:schemeClr val="accent2">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 name="矩形 3"/>
          <p:cNvSpPr/>
          <p:nvPr/>
        </p:nvSpPr>
        <p:spPr>
          <a:xfrm>
            <a:off x="1151336" y="1837136"/>
            <a:ext cx="830997" cy="318549"/>
          </a:xfrm>
          <a:prstGeom prst="rect">
            <a:avLst/>
          </a:prstGeom>
        </p:spPr>
        <p:txBody>
          <a:bodyPr wrap="none" lIns="68580" tIns="34290" rIns="68580" bIns="34290">
            <a:spAutoFit/>
          </a:bodyPr>
          <a:lstStyle/>
          <a:p>
            <a:pPr marL="0" lvl="1" defTabSz="800100">
              <a:lnSpc>
                <a:spcPct val="90000"/>
              </a:lnSpc>
              <a:spcAft>
                <a:spcPct val="15000"/>
              </a:spcAft>
              <a:defRPr/>
            </a:pPr>
            <a:r>
              <a:rPr lang="zh-CN" altLang="en-US" b="1" dirty="0">
                <a:solidFill>
                  <a:schemeClr val="tx1">
                    <a:lumMod val="65000"/>
                    <a:lumOff val="35000"/>
                  </a:schemeClr>
                </a:solidFill>
                <a:latin typeface="华文楷体" pitchFamily="2" charset="-122"/>
                <a:ea typeface="华文楷体" pitchFamily="2" charset="-122"/>
                <a:sym typeface="+mn-lt"/>
              </a:rPr>
              <a:t>自己查</a:t>
            </a:r>
            <a:endParaRPr lang="zh-CN" altLang="en-US" b="1" dirty="0">
              <a:solidFill>
                <a:schemeClr val="tx1">
                  <a:lumMod val="65000"/>
                  <a:lumOff val="35000"/>
                </a:schemeClr>
              </a:solidFill>
              <a:latin typeface="华文楷体" pitchFamily="2" charset="-122"/>
              <a:ea typeface="华文楷体" pitchFamily="2" charset="-122"/>
            </a:endParaRPr>
          </a:p>
        </p:txBody>
      </p:sp>
      <p:sp>
        <p:nvSpPr>
          <p:cNvPr id="5" name="矩形 4"/>
          <p:cNvSpPr/>
          <p:nvPr/>
        </p:nvSpPr>
        <p:spPr>
          <a:xfrm>
            <a:off x="823914" y="2788444"/>
            <a:ext cx="1754326" cy="346249"/>
          </a:xfrm>
          <a:prstGeom prst="rect">
            <a:avLst/>
          </a:prstGeom>
        </p:spPr>
        <p:txBody>
          <a:bodyPr wrap="none" lIns="68580" tIns="34290" rIns="68580" bIns="34290">
            <a:spAutoFit/>
          </a:bodyPr>
          <a:lstStyle/>
          <a:p>
            <a:pPr>
              <a:buFont typeface="Arial" panose="020B0604020202020204" pitchFamily="34" charset="0"/>
              <a:buNone/>
              <a:defRPr/>
            </a:pPr>
            <a:r>
              <a:rPr lang="zh-CN" altLang="en-US" b="1" dirty="0">
                <a:solidFill>
                  <a:schemeClr val="tx1">
                    <a:lumMod val="65000"/>
                    <a:lumOff val="35000"/>
                  </a:schemeClr>
                </a:solidFill>
                <a:latin typeface="华文楷体" pitchFamily="2" charset="-122"/>
                <a:ea typeface="华文楷体" pitchFamily="2" charset="-122"/>
              </a:rPr>
              <a:t>通过预填服务查</a:t>
            </a:r>
          </a:p>
        </p:txBody>
      </p:sp>
      <p:sp>
        <p:nvSpPr>
          <p:cNvPr id="6" name="矩形 5"/>
          <p:cNvSpPr/>
          <p:nvPr/>
        </p:nvSpPr>
        <p:spPr>
          <a:xfrm>
            <a:off x="2589609" y="2720579"/>
            <a:ext cx="5647135" cy="623248"/>
          </a:xfrm>
          <a:prstGeom prst="rect">
            <a:avLst/>
          </a:prstGeom>
        </p:spPr>
        <p:txBody>
          <a:bodyPr lIns="68580" tIns="34290" rIns="68580" bIns="34290">
            <a:spAutoFit/>
          </a:bodyPr>
          <a:lstStyle/>
          <a:p>
            <a:pPr>
              <a:buFont typeface="Arial" panose="020B0604020202020204" pitchFamily="34" charset="0"/>
              <a:buNone/>
              <a:defRPr/>
            </a:pPr>
            <a:r>
              <a:rPr lang="zh-CN" altLang="en-US" b="1" dirty="0" smtClean="0">
                <a:solidFill>
                  <a:schemeClr val="tx1">
                    <a:lumMod val="65000"/>
                    <a:lumOff val="35000"/>
                  </a:schemeClr>
                </a:solidFill>
                <a:latin typeface="华文楷体" pitchFamily="2" charset="-122"/>
                <a:ea typeface="华文楷体" pitchFamily="2" charset="-122"/>
              </a:rPr>
              <a:t>税务机关通过</a:t>
            </a:r>
            <a:r>
              <a:rPr lang="zh-CN" altLang="en-US" b="1" dirty="0">
                <a:solidFill>
                  <a:schemeClr val="tx1">
                    <a:lumMod val="65000"/>
                    <a:lumOff val="35000"/>
                  </a:schemeClr>
                </a:solidFill>
                <a:latin typeface="华文楷体" pitchFamily="2" charset="-122"/>
                <a:ea typeface="华文楷体" pitchFamily="2" charset="-122"/>
              </a:rPr>
              <a:t>网上税务局（手机</a:t>
            </a:r>
            <a:r>
              <a:rPr lang="en-US" altLang="zh-CN" b="1" dirty="0">
                <a:solidFill>
                  <a:schemeClr val="tx1">
                    <a:lumMod val="65000"/>
                    <a:lumOff val="35000"/>
                  </a:schemeClr>
                </a:solidFill>
                <a:latin typeface="华文楷体" pitchFamily="2" charset="-122"/>
                <a:ea typeface="华文楷体" pitchFamily="2" charset="-122"/>
              </a:rPr>
              <a:t>APP</a:t>
            </a:r>
            <a:r>
              <a:rPr lang="zh-CN" altLang="en-US" b="1" dirty="0">
                <a:solidFill>
                  <a:schemeClr val="tx1">
                    <a:lumMod val="65000"/>
                    <a:lumOff val="35000"/>
                  </a:schemeClr>
                </a:solidFill>
                <a:latin typeface="华文楷体" pitchFamily="2" charset="-122"/>
                <a:ea typeface="华文楷体" pitchFamily="2" charset="-122"/>
              </a:rPr>
              <a:t>、网页端），根据一定规则提供申报表预填服务</a:t>
            </a:r>
            <a:r>
              <a:rPr lang="zh-CN" altLang="en-US" b="1" dirty="0" smtClean="0">
                <a:solidFill>
                  <a:schemeClr val="tx1">
                    <a:lumMod val="65000"/>
                    <a:lumOff val="35000"/>
                  </a:schemeClr>
                </a:solidFill>
                <a:latin typeface="华文楷体" pitchFamily="2" charset="-122"/>
                <a:ea typeface="华文楷体" pitchFamily="2" charset="-122"/>
              </a:rPr>
              <a:t>，自动</a:t>
            </a:r>
            <a:r>
              <a:rPr lang="zh-CN" altLang="en-US" b="1" dirty="0">
                <a:solidFill>
                  <a:schemeClr val="tx1">
                    <a:lumMod val="65000"/>
                    <a:lumOff val="35000"/>
                  </a:schemeClr>
                </a:solidFill>
                <a:latin typeface="华文楷体" pitchFamily="2" charset="-122"/>
                <a:ea typeface="华文楷体" pitchFamily="2" charset="-122"/>
              </a:rPr>
              <a:t>计算出</a:t>
            </a:r>
            <a:r>
              <a:rPr lang="zh-CN" altLang="en-US" b="1" dirty="0" smtClean="0">
                <a:solidFill>
                  <a:schemeClr val="tx1">
                    <a:lumMod val="65000"/>
                    <a:lumOff val="35000"/>
                  </a:schemeClr>
                </a:solidFill>
                <a:latin typeface="华文楷体" pitchFamily="2" charset="-122"/>
                <a:ea typeface="华文楷体" pitchFamily="2" charset="-122"/>
              </a:rPr>
              <a:t>应补退税款</a:t>
            </a:r>
            <a:endParaRPr lang="zh-CN" altLang="en-US" b="1" dirty="0">
              <a:solidFill>
                <a:schemeClr val="tx1">
                  <a:lumMod val="65000"/>
                  <a:lumOff val="35000"/>
                </a:schemeClr>
              </a:solidFill>
              <a:latin typeface="华文楷体" pitchFamily="2" charset="-122"/>
              <a:ea typeface="华文楷体" pitchFamily="2" charset="-122"/>
            </a:endParaRPr>
          </a:p>
        </p:txBody>
      </p:sp>
      <p:sp>
        <p:nvSpPr>
          <p:cNvPr id="7" name="矩形 6"/>
          <p:cNvSpPr/>
          <p:nvPr/>
        </p:nvSpPr>
        <p:spPr>
          <a:xfrm>
            <a:off x="854870" y="3957639"/>
            <a:ext cx="1754326" cy="346249"/>
          </a:xfrm>
          <a:prstGeom prst="rect">
            <a:avLst/>
          </a:prstGeom>
        </p:spPr>
        <p:txBody>
          <a:bodyPr wrap="none" lIns="68580" tIns="34290" rIns="68580" bIns="34290">
            <a:spAutoFit/>
          </a:bodyPr>
          <a:lstStyle/>
          <a:p>
            <a:pPr>
              <a:buFont typeface="Arial" panose="020B0604020202020204" pitchFamily="34" charset="0"/>
              <a:buNone/>
              <a:defRPr/>
            </a:pPr>
            <a:r>
              <a:rPr lang="zh-CN" altLang="en-US" b="1" dirty="0">
                <a:solidFill>
                  <a:schemeClr val="tx1">
                    <a:lumMod val="65000"/>
                    <a:lumOff val="35000"/>
                  </a:schemeClr>
                </a:solidFill>
                <a:latin typeface="华文楷体" pitchFamily="2" charset="-122"/>
                <a:ea typeface="华文楷体" pitchFamily="2" charset="-122"/>
              </a:rPr>
              <a:t>通过扣缴单位查</a:t>
            </a:r>
          </a:p>
        </p:txBody>
      </p:sp>
      <p:sp>
        <p:nvSpPr>
          <p:cNvPr id="28" name="TextBox 27"/>
          <p:cNvSpPr txBox="1"/>
          <p:nvPr/>
        </p:nvSpPr>
        <p:spPr>
          <a:xfrm>
            <a:off x="2707402" y="21242"/>
            <a:ext cx="3729196" cy="530915"/>
          </a:xfrm>
          <a:prstGeom prst="rect">
            <a:avLst/>
          </a:prstGeom>
          <a:noFill/>
        </p:spPr>
        <p:txBody>
          <a:bodyPr lIns="68580" tIns="34290" rIns="68580" bIns="34290">
            <a:spAutoFit/>
            <a:scene3d>
              <a:camera prst="orthographicFront"/>
              <a:lightRig rig="soft" dir="t">
                <a:rot lat="0" lon="0" rev="10800000"/>
              </a:lightRig>
            </a:scene3d>
            <a:sp3d>
              <a:bevelT w="27940" h="12700"/>
              <a:contourClr>
                <a:srgbClr val="DDDDDD"/>
              </a:contourClr>
            </a:sp3d>
          </a:bodyPr>
          <a:lstStyle/>
          <a:p>
            <a:pPr>
              <a:buFont typeface="Arial" panose="020B0604020202020204" pitchFamily="34" charset="0"/>
              <a:buNone/>
              <a:defRPr/>
            </a:pPr>
            <a:r>
              <a:rPr lang="zh-CN" altLang="en-US" sz="3000" b="1" spc="113" dirty="0">
                <a:ln w="11430"/>
                <a:solidFill>
                  <a:srgbClr val="F8F8F8"/>
                </a:solidFill>
                <a:effectLst>
                  <a:outerShdw blurRad="25400" algn="tl" rotWithShape="0">
                    <a:srgbClr val="000000">
                      <a:alpha val="43000"/>
                    </a:srgbClr>
                  </a:outerShdw>
                </a:effectLst>
                <a:latin typeface="华文行楷" pitchFamily="2" charset="-122"/>
                <a:ea typeface="华文行楷" pitchFamily="2" charset="-122"/>
              </a:rPr>
              <a:t>汇算清缴政策规定</a:t>
            </a:r>
          </a:p>
        </p:txBody>
      </p:sp>
      <p:sp>
        <p:nvSpPr>
          <p:cNvPr id="8" name="矩形 7"/>
          <p:cNvSpPr/>
          <p:nvPr/>
        </p:nvSpPr>
        <p:spPr>
          <a:xfrm>
            <a:off x="2609850" y="3836195"/>
            <a:ext cx="5626894" cy="623248"/>
          </a:xfrm>
          <a:prstGeom prst="rect">
            <a:avLst/>
          </a:prstGeom>
        </p:spPr>
        <p:txBody>
          <a:bodyPr lIns="68580" tIns="34290" rIns="68580" bIns="34290">
            <a:spAutoFit/>
          </a:bodyPr>
          <a:lstStyle/>
          <a:p>
            <a:pPr>
              <a:buFont typeface="Arial" panose="020B0604020202020204" pitchFamily="34" charset="0"/>
              <a:buNone/>
              <a:defRPr/>
            </a:pPr>
            <a:r>
              <a:rPr lang="zh-CN" altLang="en-US" b="1" dirty="0">
                <a:solidFill>
                  <a:schemeClr val="tx1">
                    <a:lumMod val="65000"/>
                    <a:lumOff val="35000"/>
                  </a:schemeClr>
                </a:solidFill>
                <a:latin typeface="华文楷体" pitchFamily="2" charset="-122"/>
                <a:ea typeface="华文楷体" pitchFamily="2" charset="-122"/>
              </a:rPr>
              <a:t>纳税人可以向扣缴单位提出要求，按照税法规定，单位有责任将已发放的收入和已预缴税款等情况告诉</a:t>
            </a:r>
            <a:r>
              <a:rPr lang="zh-CN" altLang="en-US" b="1" dirty="0" smtClean="0">
                <a:solidFill>
                  <a:schemeClr val="tx1">
                    <a:lumMod val="65000"/>
                    <a:lumOff val="35000"/>
                  </a:schemeClr>
                </a:solidFill>
                <a:latin typeface="华文楷体" pitchFamily="2" charset="-122"/>
                <a:ea typeface="华文楷体" pitchFamily="2" charset="-122"/>
              </a:rPr>
              <a:t>纳税人</a:t>
            </a:r>
            <a:endParaRPr lang="zh-CN" altLang="en-US" b="1" dirty="0">
              <a:solidFill>
                <a:schemeClr val="tx1">
                  <a:lumMod val="65000"/>
                  <a:lumOff val="35000"/>
                </a:schemeClr>
              </a:solidFill>
              <a:latin typeface="华文楷体" pitchFamily="2" charset="-122"/>
              <a:ea typeface="华文楷体" pitchFamily="2" charset="-122"/>
            </a:endParaRPr>
          </a:p>
        </p:txBody>
      </p:sp>
    </p:spTree>
    <p:extLst>
      <p:ext uri="{BB962C8B-B14F-4D97-AF65-F5344CB8AC3E}">
        <p14:creationId xmlns:p14="http://schemas.microsoft.com/office/powerpoint/2010/main" val="1275035533"/>
      </p:ext>
    </p:extLst>
  </p:cSld>
  <p:clrMapOvr>
    <a:masterClrMapping/>
  </p:clrMapOvr>
  <p:transition spd="slow" advTm="4000">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图片 10"/>
          <p:cNvPicPr>
            <a:picLocks noChangeAspect="1"/>
          </p:cNvPicPr>
          <p:nvPr/>
        </p:nvPicPr>
        <p:blipFill>
          <a:blip r:embed="rId3" cstate="print">
            <a:extLst>
              <a:ext uri="{28A0092B-C50C-407E-A947-70E740481C1C}">
                <a14:useLocalDpi xmlns:a14="http://schemas.microsoft.com/office/drawing/2010/main" val="0"/>
              </a:ext>
            </a:extLst>
          </a:blip>
          <a:srcRect t="49538"/>
          <a:stretch>
            <a:fillRect/>
          </a:stretch>
        </p:blipFill>
        <p:spPr bwMode="auto">
          <a:xfrm>
            <a:off x="-4763" y="3830241"/>
            <a:ext cx="9144000" cy="1368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图片 6"/>
          <p:cNvPicPr>
            <a:picLocks noChangeAspect="1"/>
          </p:cNvPicPr>
          <p:nvPr/>
        </p:nvPicPr>
        <p:blipFill>
          <a:blip r:embed="rId4" cstate="print">
            <a:extLst>
              <a:ext uri="{28A0092B-C50C-407E-A947-70E740481C1C}">
                <a14:useLocalDpi xmlns:a14="http://schemas.microsoft.com/office/drawing/2010/main" val="0"/>
              </a:ext>
            </a:extLst>
          </a:blip>
          <a:srcRect b="90108"/>
          <a:stretch>
            <a:fillRect/>
          </a:stretch>
        </p:blipFill>
        <p:spPr bwMode="auto">
          <a:xfrm>
            <a:off x="0" y="2"/>
            <a:ext cx="9144000" cy="508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图片 32"/>
          <p:cNvPicPr>
            <a:picLocks noChangeAspect="1"/>
          </p:cNvPicPr>
          <p:nvPr/>
        </p:nvPicPr>
        <p:blipFill>
          <a:blip r:embed="rId5" cstate="print">
            <a:extLst>
              <a:ext uri="{28A0092B-C50C-407E-A947-70E740481C1C}">
                <a14:useLocalDpi xmlns:a14="http://schemas.microsoft.com/office/drawing/2010/main" val="0"/>
              </a:ext>
            </a:extLst>
          </a:blip>
          <a:srcRect l="12854" t="25578" r="9875" b="9903"/>
          <a:stretch>
            <a:fillRect/>
          </a:stretch>
        </p:blipFill>
        <p:spPr bwMode="auto">
          <a:xfrm>
            <a:off x="163118" y="33338"/>
            <a:ext cx="558403"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文本框 33"/>
          <p:cNvSpPr txBox="1">
            <a:spLocks noChangeArrowheads="1"/>
          </p:cNvSpPr>
          <p:nvPr/>
        </p:nvSpPr>
        <p:spPr bwMode="auto">
          <a:xfrm>
            <a:off x="883445" y="80964"/>
            <a:ext cx="138564" cy="346249"/>
          </a:xfrm>
          <a:prstGeom prst="rect">
            <a:avLst/>
          </a:prstGeom>
          <a:noFill/>
          <a:ln w="9525">
            <a:noFill/>
            <a:miter lim="800000"/>
          </a:ln>
        </p:spPr>
        <p:txBody>
          <a:bodyPr wrap="none" lIns="68580" tIns="34290" rIns="68580" bIns="34290">
            <a:spAutoFit/>
          </a:bodyPr>
          <a:lstStyle/>
          <a:p>
            <a:pPr>
              <a:defRPr/>
            </a:pPr>
            <a:endParaRPr lang="zh-CN" altLang="en-US" b="1" spc="225" dirty="0">
              <a:solidFill>
                <a:schemeClr val="bg1"/>
              </a:soli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10" name="矩形 9"/>
          <p:cNvSpPr/>
          <p:nvPr/>
        </p:nvSpPr>
        <p:spPr>
          <a:xfrm flipH="1">
            <a:off x="-4522" y="547633"/>
            <a:ext cx="9146383" cy="67595"/>
          </a:xfrm>
          <a:prstGeom prst="rect">
            <a:avLst/>
          </a:prstGeom>
          <a:solidFill>
            <a:schemeClr val="accent1">
              <a:lumMod val="75000"/>
            </a:schemeClr>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buFont typeface="Arial" panose="020B0604020202020204" pitchFamily="34" charset="0"/>
              <a:buNone/>
              <a:defRPr/>
            </a:pPr>
            <a:endParaRPr lang="zh-CN" altLang="en-US"/>
          </a:p>
        </p:txBody>
      </p:sp>
      <p:sp>
        <p:nvSpPr>
          <p:cNvPr id="19465" name="灯片编号占位符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eaLnBrk="0" hangingPunct="0">
              <a:defRPr>
                <a:solidFill>
                  <a:schemeClr val="tx1"/>
                </a:solidFill>
                <a:latin typeface="Calibri" pitchFamily="34" charset="0"/>
                <a:ea typeface="宋体" pitchFamily="2" charset="-122"/>
              </a:defRPr>
            </a:lvl1pPr>
            <a:lvl2pPr marL="557213" indent="-214313" eaLnBrk="0" hangingPunct="0">
              <a:defRPr>
                <a:solidFill>
                  <a:schemeClr val="tx1"/>
                </a:solidFill>
                <a:latin typeface="Calibri" pitchFamily="34" charset="0"/>
                <a:ea typeface="宋体" pitchFamily="2" charset="-122"/>
              </a:defRPr>
            </a:lvl2pPr>
            <a:lvl3pPr marL="857250" indent="-171450" eaLnBrk="0" hangingPunct="0">
              <a:defRPr>
                <a:solidFill>
                  <a:schemeClr val="tx1"/>
                </a:solidFill>
                <a:latin typeface="Calibri" pitchFamily="34" charset="0"/>
                <a:ea typeface="宋体" pitchFamily="2" charset="-122"/>
              </a:defRPr>
            </a:lvl3pPr>
            <a:lvl4pPr marL="1200150" indent="-171450" eaLnBrk="0" hangingPunct="0">
              <a:defRPr>
                <a:solidFill>
                  <a:schemeClr val="tx1"/>
                </a:solidFill>
                <a:latin typeface="Calibri" pitchFamily="34" charset="0"/>
                <a:ea typeface="宋体" pitchFamily="2" charset="-122"/>
              </a:defRPr>
            </a:lvl4pPr>
            <a:lvl5pPr marL="1543050" indent="-171450" eaLnBrk="0" hangingPunct="0">
              <a:defRPr>
                <a:solidFill>
                  <a:schemeClr val="tx1"/>
                </a:solidFill>
                <a:latin typeface="Calibri" pitchFamily="34" charset="0"/>
                <a:ea typeface="宋体" pitchFamily="2" charset="-122"/>
              </a:defRPr>
            </a:lvl5pPr>
            <a:lvl6pPr marL="1885950" indent="-171450" eaLnBrk="0" fontAlgn="base" hangingPunct="0">
              <a:spcBef>
                <a:spcPct val="0"/>
              </a:spcBef>
              <a:spcAft>
                <a:spcPct val="0"/>
              </a:spcAft>
              <a:defRPr>
                <a:solidFill>
                  <a:schemeClr val="tx1"/>
                </a:solidFill>
                <a:latin typeface="Calibri" pitchFamily="34" charset="0"/>
                <a:ea typeface="宋体" pitchFamily="2" charset="-122"/>
              </a:defRPr>
            </a:lvl6pPr>
            <a:lvl7pPr marL="2228850" indent="-171450" eaLnBrk="0" fontAlgn="base" hangingPunct="0">
              <a:spcBef>
                <a:spcPct val="0"/>
              </a:spcBef>
              <a:spcAft>
                <a:spcPct val="0"/>
              </a:spcAft>
              <a:defRPr>
                <a:solidFill>
                  <a:schemeClr val="tx1"/>
                </a:solidFill>
                <a:latin typeface="Calibri" pitchFamily="34" charset="0"/>
                <a:ea typeface="宋体" pitchFamily="2" charset="-122"/>
              </a:defRPr>
            </a:lvl7pPr>
            <a:lvl8pPr marL="2571750" indent="-171450" eaLnBrk="0" fontAlgn="base" hangingPunct="0">
              <a:spcBef>
                <a:spcPct val="0"/>
              </a:spcBef>
              <a:spcAft>
                <a:spcPct val="0"/>
              </a:spcAft>
              <a:defRPr>
                <a:solidFill>
                  <a:schemeClr val="tx1"/>
                </a:solidFill>
                <a:latin typeface="Calibri" pitchFamily="34" charset="0"/>
                <a:ea typeface="宋体" pitchFamily="2" charset="-122"/>
              </a:defRPr>
            </a:lvl8pPr>
            <a:lvl9pPr marL="2914650" indent="-17145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fld id="{AD04147D-EDBA-4929-8E4D-E190B20EE93C}" type="slidenum">
              <a:rPr lang="zh-CN" altLang="en-US" smtClean="0">
                <a:solidFill>
                  <a:srgbClr val="898989"/>
                </a:solidFill>
              </a:rPr>
              <a:pPr eaLnBrk="1" hangingPunct="1"/>
              <a:t>17</a:t>
            </a:fld>
            <a:endParaRPr lang="en-US" altLang="zh-CN" smtClean="0">
              <a:solidFill>
                <a:srgbClr val="898989"/>
              </a:solidFill>
            </a:endParaRPr>
          </a:p>
        </p:txBody>
      </p:sp>
      <p:graphicFrame>
        <p:nvGraphicFramePr>
          <p:cNvPr id="4" name="图示 3"/>
          <p:cNvGraphicFramePr/>
          <p:nvPr>
            <p:extLst>
              <p:ext uri="{D42A27DB-BD31-4B8C-83A1-F6EECF244321}">
                <p14:modId xmlns:p14="http://schemas.microsoft.com/office/powerpoint/2010/main" val="1936333970"/>
              </p:ext>
            </p:extLst>
          </p:nvPr>
        </p:nvGraphicFramePr>
        <p:xfrm>
          <a:off x="883446" y="781269"/>
          <a:ext cx="6898481" cy="4064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nvGrpSpPr>
          <p:cNvPr id="19467" name="组合 14"/>
          <p:cNvGrpSpPr>
            <a:grpSpLocks/>
          </p:cNvGrpSpPr>
          <p:nvPr/>
        </p:nvGrpSpPr>
        <p:grpSpPr bwMode="auto">
          <a:xfrm>
            <a:off x="163118" y="733425"/>
            <a:ext cx="2409825" cy="486966"/>
            <a:chOff x="1" y="0"/>
            <a:chExt cx="4160732" cy="403076"/>
          </a:xfrm>
        </p:grpSpPr>
        <p:sp>
          <p:nvSpPr>
            <p:cNvPr id="19470" name="圆角矩形 30"/>
            <p:cNvSpPr>
              <a:spLocks noChangeArrowheads="1"/>
            </p:cNvSpPr>
            <p:nvPr/>
          </p:nvSpPr>
          <p:spPr bwMode="auto">
            <a:xfrm>
              <a:off x="1" y="0"/>
              <a:ext cx="4160732" cy="403076"/>
            </a:xfrm>
            <a:prstGeom prst="roundRect">
              <a:avLst>
                <a:gd name="adj" fmla="val 0"/>
              </a:avLst>
            </a:prstGeom>
            <a:noFill/>
            <a:ln w="25400">
              <a:solidFill>
                <a:srgbClr val="235AA6"/>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buFont typeface="Arial" pitchFamily="34" charset="0"/>
                <a:buNone/>
              </a:pPr>
              <a:endParaRPr lang="zh-CN" altLang="en-US">
                <a:solidFill>
                  <a:srgbClr val="FFFFFF"/>
                </a:solidFill>
              </a:endParaRPr>
            </a:p>
          </p:txBody>
        </p:sp>
        <p:sp>
          <p:nvSpPr>
            <p:cNvPr id="19471" name="矩形 31"/>
            <p:cNvSpPr>
              <a:spLocks noChangeArrowheads="1"/>
            </p:cNvSpPr>
            <p:nvPr/>
          </p:nvSpPr>
          <p:spPr bwMode="auto">
            <a:xfrm>
              <a:off x="29822" y="27797"/>
              <a:ext cx="499820" cy="353993"/>
            </a:xfrm>
            <a:prstGeom prst="rect">
              <a:avLst/>
            </a:prstGeom>
            <a:solidFill>
              <a:srgbClr val="235AA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buFont typeface="Arial" pitchFamily="34" charset="0"/>
                <a:buNone/>
              </a:pPr>
              <a:r>
                <a:rPr lang="en-US" altLang="zh-CN" b="1">
                  <a:solidFill>
                    <a:srgbClr val="FFFFFF"/>
                  </a:solidFill>
                  <a:latin typeface="微软雅黑" pitchFamily="34" charset="-122"/>
                  <a:ea typeface="微软雅黑" pitchFamily="34" charset="-122"/>
                </a:rPr>
                <a:t>5</a:t>
              </a:r>
              <a:endParaRPr lang="zh-CN" altLang="en-US" b="1">
                <a:solidFill>
                  <a:srgbClr val="FFFFFF"/>
                </a:solidFill>
                <a:latin typeface="微软雅黑" pitchFamily="34" charset="-122"/>
                <a:ea typeface="微软雅黑" pitchFamily="34" charset="-122"/>
              </a:endParaRPr>
            </a:p>
          </p:txBody>
        </p:sp>
      </p:grpSp>
      <p:sp>
        <p:nvSpPr>
          <p:cNvPr id="19468" name="矩形 17"/>
          <p:cNvSpPr>
            <a:spLocks noChangeArrowheads="1"/>
          </p:cNvSpPr>
          <p:nvPr/>
        </p:nvSpPr>
        <p:spPr bwMode="auto">
          <a:xfrm>
            <a:off x="557215" y="822722"/>
            <a:ext cx="1985159" cy="315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pPr>
              <a:buFont typeface="Arial" pitchFamily="34" charset="0"/>
              <a:buNone/>
            </a:pPr>
            <a:r>
              <a:rPr lang="zh-CN" altLang="en-US" sz="1600" b="1" dirty="0">
                <a:solidFill>
                  <a:srgbClr val="235AA6"/>
                </a:solidFill>
                <a:latin typeface="微软雅黑" pitchFamily="34" charset="-122"/>
                <a:ea typeface="微软雅黑" pitchFamily="34" charset="-122"/>
              </a:rPr>
              <a:t>办理年度汇算的时间</a:t>
            </a:r>
          </a:p>
        </p:txBody>
      </p:sp>
      <p:sp>
        <p:nvSpPr>
          <p:cNvPr id="19" name="TextBox 18"/>
          <p:cNvSpPr txBox="1"/>
          <p:nvPr/>
        </p:nvSpPr>
        <p:spPr>
          <a:xfrm>
            <a:off x="2707402" y="-11259"/>
            <a:ext cx="3729196" cy="530915"/>
          </a:xfrm>
          <a:prstGeom prst="rect">
            <a:avLst/>
          </a:prstGeom>
          <a:noFill/>
        </p:spPr>
        <p:txBody>
          <a:bodyPr lIns="68580" tIns="34290" rIns="68580" bIns="34290">
            <a:spAutoFit/>
            <a:scene3d>
              <a:camera prst="orthographicFront"/>
              <a:lightRig rig="soft" dir="t">
                <a:rot lat="0" lon="0" rev="10800000"/>
              </a:lightRig>
            </a:scene3d>
            <a:sp3d>
              <a:bevelT w="27940" h="12700"/>
              <a:contourClr>
                <a:srgbClr val="DDDDDD"/>
              </a:contourClr>
            </a:sp3d>
          </a:bodyPr>
          <a:lstStyle/>
          <a:p>
            <a:pPr>
              <a:buFont typeface="Arial" panose="020B0604020202020204" pitchFamily="34" charset="0"/>
              <a:buNone/>
              <a:defRPr/>
            </a:pPr>
            <a:r>
              <a:rPr lang="zh-CN" altLang="en-US" sz="3000" b="1" spc="113" dirty="0">
                <a:ln w="11430"/>
                <a:solidFill>
                  <a:srgbClr val="F8F8F8"/>
                </a:solidFill>
                <a:effectLst>
                  <a:outerShdw blurRad="25400" algn="tl" rotWithShape="0">
                    <a:srgbClr val="000000">
                      <a:alpha val="43000"/>
                    </a:srgbClr>
                  </a:outerShdw>
                </a:effectLst>
                <a:latin typeface="华文行楷" pitchFamily="2" charset="-122"/>
                <a:ea typeface="华文行楷" pitchFamily="2" charset="-122"/>
              </a:rPr>
              <a:t>汇算清缴政策规定</a:t>
            </a:r>
          </a:p>
        </p:txBody>
      </p:sp>
    </p:spTree>
    <p:extLst>
      <p:ext uri="{BB962C8B-B14F-4D97-AF65-F5344CB8AC3E}">
        <p14:creationId xmlns:p14="http://schemas.microsoft.com/office/powerpoint/2010/main" val="726904244"/>
      </p:ext>
    </p:extLst>
  </p:cSld>
  <p:clrMapOvr>
    <a:masterClrMapping/>
  </p:clrMapOvr>
  <p:transition spd="med" advTm="4000">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图片 10"/>
          <p:cNvPicPr>
            <a:picLocks noChangeAspect="1"/>
          </p:cNvPicPr>
          <p:nvPr/>
        </p:nvPicPr>
        <p:blipFill>
          <a:blip r:embed="rId3" cstate="print">
            <a:extLst>
              <a:ext uri="{28A0092B-C50C-407E-A947-70E740481C1C}">
                <a14:useLocalDpi xmlns:a14="http://schemas.microsoft.com/office/drawing/2010/main" val="0"/>
              </a:ext>
            </a:extLst>
          </a:blip>
          <a:srcRect t="49538"/>
          <a:stretch>
            <a:fillRect/>
          </a:stretch>
        </p:blipFill>
        <p:spPr bwMode="auto">
          <a:xfrm>
            <a:off x="-4763" y="3830241"/>
            <a:ext cx="9144000" cy="1368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图片 6"/>
          <p:cNvPicPr>
            <a:picLocks noChangeAspect="1"/>
          </p:cNvPicPr>
          <p:nvPr/>
        </p:nvPicPr>
        <p:blipFill>
          <a:blip r:embed="rId4" cstate="print">
            <a:extLst>
              <a:ext uri="{28A0092B-C50C-407E-A947-70E740481C1C}">
                <a14:useLocalDpi xmlns:a14="http://schemas.microsoft.com/office/drawing/2010/main" val="0"/>
              </a:ext>
            </a:extLst>
          </a:blip>
          <a:srcRect b="90108"/>
          <a:stretch>
            <a:fillRect/>
          </a:stretch>
        </p:blipFill>
        <p:spPr bwMode="auto">
          <a:xfrm>
            <a:off x="0" y="2"/>
            <a:ext cx="9144000" cy="508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图片 32"/>
          <p:cNvPicPr>
            <a:picLocks noChangeAspect="1"/>
          </p:cNvPicPr>
          <p:nvPr/>
        </p:nvPicPr>
        <p:blipFill>
          <a:blip r:embed="rId5" cstate="print">
            <a:extLst>
              <a:ext uri="{28A0092B-C50C-407E-A947-70E740481C1C}">
                <a14:useLocalDpi xmlns:a14="http://schemas.microsoft.com/office/drawing/2010/main" val="0"/>
              </a:ext>
            </a:extLst>
          </a:blip>
          <a:srcRect l="12854" t="25578" r="9875" b="9903"/>
          <a:stretch>
            <a:fillRect/>
          </a:stretch>
        </p:blipFill>
        <p:spPr bwMode="auto">
          <a:xfrm>
            <a:off x="163118" y="33338"/>
            <a:ext cx="558403"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文本框 33"/>
          <p:cNvSpPr txBox="1">
            <a:spLocks noChangeArrowheads="1"/>
          </p:cNvSpPr>
          <p:nvPr/>
        </p:nvSpPr>
        <p:spPr bwMode="auto">
          <a:xfrm>
            <a:off x="883445" y="80964"/>
            <a:ext cx="138564" cy="346249"/>
          </a:xfrm>
          <a:prstGeom prst="rect">
            <a:avLst/>
          </a:prstGeom>
          <a:noFill/>
          <a:ln w="9525">
            <a:noFill/>
            <a:miter lim="800000"/>
          </a:ln>
        </p:spPr>
        <p:txBody>
          <a:bodyPr wrap="none" lIns="68580" tIns="34290" rIns="68580" bIns="34290">
            <a:spAutoFit/>
          </a:bodyPr>
          <a:lstStyle/>
          <a:p>
            <a:pPr>
              <a:defRPr/>
            </a:pPr>
            <a:endParaRPr lang="zh-CN" altLang="en-US" b="1" spc="225" dirty="0">
              <a:solidFill>
                <a:schemeClr val="bg1"/>
              </a:soli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10" name="矩形 9"/>
          <p:cNvSpPr/>
          <p:nvPr/>
        </p:nvSpPr>
        <p:spPr>
          <a:xfrm flipH="1">
            <a:off x="-4522" y="547633"/>
            <a:ext cx="9146383" cy="67595"/>
          </a:xfrm>
          <a:prstGeom prst="rect">
            <a:avLst/>
          </a:prstGeom>
          <a:solidFill>
            <a:schemeClr val="accent1">
              <a:lumMod val="75000"/>
            </a:schemeClr>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buFont typeface="Arial" panose="020B0604020202020204" pitchFamily="34" charset="0"/>
              <a:buNone/>
              <a:defRPr/>
            </a:pPr>
            <a:endParaRPr lang="zh-CN" altLang="en-US"/>
          </a:p>
        </p:txBody>
      </p:sp>
      <p:sp>
        <p:nvSpPr>
          <p:cNvPr id="20489" name="灯片编号占位符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eaLnBrk="0" hangingPunct="0">
              <a:defRPr>
                <a:solidFill>
                  <a:schemeClr val="tx1"/>
                </a:solidFill>
                <a:latin typeface="Calibri" pitchFamily="34" charset="0"/>
                <a:ea typeface="宋体" pitchFamily="2" charset="-122"/>
              </a:defRPr>
            </a:lvl1pPr>
            <a:lvl2pPr marL="557213" indent="-214313" eaLnBrk="0" hangingPunct="0">
              <a:defRPr>
                <a:solidFill>
                  <a:schemeClr val="tx1"/>
                </a:solidFill>
                <a:latin typeface="Calibri" pitchFamily="34" charset="0"/>
                <a:ea typeface="宋体" pitchFamily="2" charset="-122"/>
              </a:defRPr>
            </a:lvl2pPr>
            <a:lvl3pPr marL="857250" indent="-171450" eaLnBrk="0" hangingPunct="0">
              <a:defRPr>
                <a:solidFill>
                  <a:schemeClr val="tx1"/>
                </a:solidFill>
                <a:latin typeface="Calibri" pitchFamily="34" charset="0"/>
                <a:ea typeface="宋体" pitchFamily="2" charset="-122"/>
              </a:defRPr>
            </a:lvl3pPr>
            <a:lvl4pPr marL="1200150" indent="-171450" eaLnBrk="0" hangingPunct="0">
              <a:defRPr>
                <a:solidFill>
                  <a:schemeClr val="tx1"/>
                </a:solidFill>
                <a:latin typeface="Calibri" pitchFamily="34" charset="0"/>
                <a:ea typeface="宋体" pitchFamily="2" charset="-122"/>
              </a:defRPr>
            </a:lvl4pPr>
            <a:lvl5pPr marL="1543050" indent="-171450" eaLnBrk="0" hangingPunct="0">
              <a:defRPr>
                <a:solidFill>
                  <a:schemeClr val="tx1"/>
                </a:solidFill>
                <a:latin typeface="Calibri" pitchFamily="34" charset="0"/>
                <a:ea typeface="宋体" pitchFamily="2" charset="-122"/>
              </a:defRPr>
            </a:lvl5pPr>
            <a:lvl6pPr marL="1885950" indent="-171450" eaLnBrk="0" fontAlgn="base" hangingPunct="0">
              <a:spcBef>
                <a:spcPct val="0"/>
              </a:spcBef>
              <a:spcAft>
                <a:spcPct val="0"/>
              </a:spcAft>
              <a:defRPr>
                <a:solidFill>
                  <a:schemeClr val="tx1"/>
                </a:solidFill>
                <a:latin typeface="Calibri" pitchFamily="34" charset="0"/>
                <a:ea typeface="宋体" pitchFamily="2" charset="-122"/>
              </a:defRPr>
            </a:lvl6pPr>
            <a:lvl7pPr marL="2228850" indent="-171450" eaLnBrk="0" fontAlgn="base" hangingPunct="0">
              <a:spcBef>
                <a:spcPct val="0"/>
              </a:spcBef>
              <a:spcAft>
                <a:spcPct val="0"/>
              </a:spcAft>
              <a:defRPr>
                <a:solidFill>
                  <a:schemeClr val="tx1"/>
                </a:solidFill>
                <a:latin typeface="Calibri" pitchFamily="34" charset="0"/>
                <a:ea typeface="宋体" pitchFamily="2" charset="-122"/>
              </a:defRPr>
            </a:lvl7pPr>
            <a:lvl8pPr marL="2571750" indent="-171450" eaLnBrk="0" fontAlgn="base" hangingPunct="0">
              <a:spcBef>
                <a:spcPct val="0"/>
              </a:spcBef>
              <a:spcAft>
                <a:spcPct val="0"/>
              </a:spcAft>
              <a:defRPr>
                <a:solidFill>
                  <a:schemeClr val="tx1"/>
                </a:solidFill>
                <a:latin typeface="Calibri" pitchFamily="34" charset="0"/>
                <a:ea typeface="宋体" pitchFamily="2" charset="-122"/>
              </a:defRPr>
            </a:lvl8pPr>
            <a:lvl9pPr marL="2914650" indent="-17145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fld id="{1FF1BDD1-CF47-4BFE-826F-5DA4B98E62DD}" type="slidenum">
              <a:rPr lang="zh-CN" altLang="en-US" smtClean="0">
                <a:solidFill>
                  <a:srgbClr val="898989"/>
                </a:solidFill>
              </a:rPr>
              <a:pPr eaLnBrk="1" hangingPunct="1"/>
              <a:t>18</a:t>
            </a:fld>
            <a:endParaRPr lang="en-US" altLang="zh-CN" smtClean="0">
              <a:solidFill>
                <a:srgbClr val="898989"/>
              </a:solidFill>
            </a:endParaRPr>
          </a:p>
        </p:txBody>
      </p:sp>
      <p:sp>
        <p:nvSpPr>
          <p:cNvPr id="20490" name="矩形 17"/>
          <p:cNvSpPr>
            <a:spLocks noChangeArrowheads="1"/>
          </p:cNvSpPr>
          <p:nvPr/>
        </p:nvSpPr>
        <p:spPr bwMode="auto">
          <a:xfrm>
            <a:off x="557215" y="822722"/>
            <a:ext cx="1985159" cy="315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pPr>
              <a:buFont typeface="Arial" pitchFamily="34" charset="0"/>
              <a:buNone/>
            </a:pPr>
            <a:r>
              <a:rPr lang="zh-CN" altLang="en-US" sz="1600" b="1" dirty="0">
                <a:solidFill>
                  <a:srgbClr val="235AA6"/>
                </a:solidFill>
                <a:latin typeface="微软雅黑" pitchFamily="34" charset="-122"/>
                <a:ea typeface="微软雅黑" pitchFamily="34" charset="-122"/>
              </a:rPr>
              <a:t>办理年度汇算的方式</a:t>
            </a:r>
          </a:p>
        </p:txBody>
      </p:sp>
      <p:sp>
        <p:nvSpPr>
          <p:cNvPr id="19" name="TextBox 18"/>
          <p:cNvSpPr txBox="1"/>
          <p:nvPr/>
        </p:nvSpPr>
        <p:spPr>
          <a:xfrm>
            <a:off x="2707402" y="-11259"/>
            <a:ext cx="3729196" cy="530915"/>
          </a:xfrm>
          <a:prstGeom prst="rect">
            <a:avLst/>
          </a:prstGeom>
          <a:noFill/>
        </p:spPr>
        <p:txBody>
          <a:bodyPr lIns="68580" tIns="34290" rIns="68580" bIns="34290">
            <a:spAutoFit/>
            <a:scene3d>
              <a:camera prst="orthographicFront"/>
              <a:lightRig rig="soft" dir="t">
                <a:rot lat="0" lon="0" rev="10800000"/>
              </a:lightRig>
            </a:scene3d>
            <a:sp3d>
              <a:bevelT w="27940" h="12700"/>
              <a:contourClr>
                <a:srgbClr val="DDDDDD"/>
              </a:contourClr>
            </a:sp3d>
          </a:bodyPr>
          <a:lstStyle/>
          <a:p>
            <a:pPr>
              <a:buFont typeface="Arial" panose="020B0604020202020204" pitchFamily="34" charset="0"/>
              <a:buNone/>
              <a:defRPr/>
            </a:pPr>
            <a:r>
              <a:rPr lang="zh-CN" altLang="en-US" sz="3000" b="1" spc="113" dirty="0">
                <a:ln w="11430"/>
                <a:solidFill>
                  <a:srgbClr val="F8F8F8"/>
                </a:solidFill>
                <a:effectLst>
                  <a:outerShdw blurRad="25400" algn="tl" rotWithShape="0">
                    <a:srgbClr val="000000">
                      <a:alpha val="43000"/>
                    </a:srgbClr>
                  </a:outerShdw>
                </a:effectLst>
                <a:latin typeface="华文行楷" pitchFamily="2" charset="-122"/>
                <a:ea typeface="华文行楷" pitchFamily="2" charset="-122"/>
              </a:rPr>
              <a:t>汇算清缴政策规定</a:t>
            </a:r>
          </a:p>
        </p:txBody>
      </p:sp>
      <p:grpSp>
        <p:nvGrpSpPr>
          <p:cNvPr id="20492" name="组合 14"/>
          <p:cNvGrpSpPr>
            <a:grpSpLocks/>
          </p:cNvGrpSpPr>
          <p:nvPr/>
        </p:nvGrpSpPr>
        <p:grpSpPr bwMode="auto">
          <a:xfrm>
            <a:off x="140494" y="729855"/>
            <a:ext cx="2566988" cy="486965"/>
            <a:chOff x="1" y="0"/>
            <a:chExt cx="4160732" cy="403076"/>
          </a:xfrm>
        </p:grpSpPr>
        <p:sp>
          <p:nvSpPr>
            <p:cNvPr id="20509" name="圆角矩形 30"/>
            <p:cNvSpPr>
              <a:spLocks noChangeArrowheads="1"/>
            </p:cNvSpPr>
            <p:nvPr/>
          </p:nvSpPr>
          <p:spPr bwMode="auto">
            <a:xfrm>
              <a:off x="1" y="0"/>
              <a:ext cx="4160732" cy="403076"/>
            </a:xfrm>
            <a:prstGeom prst="roundRect">
              <a:avLst>
                <a:gd name="adj" fmla="val 0"/>
              </a:avLst>
            </a:prstGeom>
            <a:noFill/>
            <a:ln w="25400">
              <a:solidFill>
                <a:srgbClr val="235AA6"/>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buFont typeface="Arial" pitchFamily="34" charset="0"/>
                <a:buNone/>
              </a:pPr>
              <a:endParaRPr lang="zh-CN" altLang="en-US">
                <a:solidFill>
                  <a:srgbClr val="FFFFFF"/>
                </a:solidFill>
              </a:endParaRPr>
            </a:p>
          </p:txBody>
        </p:sp>
        <p:sp>
          <p:nvSpPr>
            <p:cNvPr id="20510" name="矩形 31"/>
            <p:cNvSpPr>
              <a:spLocks noChangeArrowheads="1"/>
            </p:cNvSpPr>
            <p:nvPr/>
          </p:nvSpPr>
          <p:spPr bwMode="auto">
            <a:xfrm>
              <a:off x="29822" y="27797"/>
              <a:ext cx="499820" cy="353993"/>
            </a:xfrm>
            <a:prstGeom prst="rect">
              <a:avLst/>
            </a:prstGeom>
            <a:solidFill>
              <a:srgbClr val="235AA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buFont typeface="Arial" pitchFamily="34" charset="0"/>
                <a:buNone/>
              </a:pPr>
              <a:r>
                <a:rPr lang="en-US" altLang="zh-CN" b="1">
                  <a:solidFill>
                    <a:srgbClr val="FFFFFF"/>
                  </a:solidFill>
                  <a:latin typeface="微软雅黑" pitchFamily="34" charset="-122"/>
                  <a:ea typeface="微软雅黑" pitchFamily="34" charset="-122"/>
                </a:rPr>
                <a:t>6</a:t>
              </a:r>
              <a:endParaRPr lang="zh-CN" altLang="en-US" b="1">
                <a:solidFill>
                  <a:srgbClr val="FFFFFF"/>
                </a:solidFill>
                <a:latin typeface="微软雅黑" pitchFamily="34" charset="-122"/>
                <a:ea typeface="微软雅黑" pitchFamily="34" charset="-122"/>
              </a:endParaRPr>
            </a:p>
          </p:txBody>
        </p:sp>
      </p:grpSp>
      <p:grpSp>
        <p:nvGrpSpPr>
          <p:cNvPr id="20493" name="组合 19"/>
          <p:cNvGrpSpPr>
            <a:grpSpLocks/>
          </p:cNvGrpSpPr>
          <p:nvPr/>
        </p:nvGrpSpPr>
        <p:grpSpPr bwMode="auto">
          <a:xfrm>
            <a:off x="594122" y="1406128"/>
            <a:ext cx="1222772" cy="966788"/>
            <a:chOff x="381885" y="1278976"/>
            <a:chExt cx="929117" cy="695518"/>
          </a:xfrm>
        </p:grpSpPr>
        <p:sp>
          <p:nvSpPr>
            <p:cNvPr id="21" name="椭圆 20"/>
            <p:cNvSpPr/>
            <p:nvPr/>
          </p:nvSpPr>
          <p:spPr>
            <a:xfrm>
              <a:off x="381885" y="1278976"/>
              <a:ext cx="929117" cy="695518"/>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椭圆 4"/>
            <p:cNvSpPr/>
            <p:nvPr/>
          </p:nvSpPr>
          <p:spPr>
            <a:xfrm>
              <a:off x="517589" y="1380905"/>
              <a:ext cx="657710" cy="491659"/>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800100">
                <a:lnSpc>
                  <a:spcPct val="90000"/>
                </a:lnSpc>
                <a:spcAft>
                  <a:spcPct val="35000"/>
                </a:spcAft>
                <a:defRPr/>
              </a:pPr>
              <a:r>
                <a:rPr lang="zh-CN" altLang="en-US" sz="2100" b="1" dirty="0">
                  <a:solidFill>
                    <a:schemeClr val="bg1"/>
                  </a:solidFill>
                  <a:latin typeface="华文楷体" pitchFamily="2" charset="-122"/>
                  <a:ea typeface="华文楷体" pitchFamily="2" charset="-122"/>
                  <a:cs typeface="+mn-ea"/>
                </a:rPr>
                <a:t>自己办</a:t>
              </a:r>
            </a:p>
          </p:txBody>
        </p:sp>
      </p:grpSp>
      <p:grpSp>
        <p:nvGrpSpPr>
          <p:cNvPr id="20494" name="组合 28"/>
          <p:cNvGrpSpPr>
            <a:grpSpLocks/>
          </p:cNvGrpSpPr>
          <p:nvPr/>
        </p:nvGrpSpPr>
        <p:grpSpPr bwMode="auto">
          <a:xfrm>
            <a:off x="2155031" y="1547814"/>
            <a:ext cx="5948363" cy="750094"/>
            <a:chOff x="1936060" y="895758"/>
            <a:chExt cx="6444401" cy="786610"/>
          </a:xfrm>
        </p:grpSpPr>
        <p:sp>
          <p:nvSpPr>
            <p:cNvPr id="30" name="矩形 29"/>
            <p:cNvSpPr/>
            <p:nvPr/>
          </p:nvSpPr>
          <p:spPr>
            <a:xfrm>
              <a:off x="1936060" y="895758"/>
              <a:ext cx="6444401" cy="786610"/>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1" name="矩形 30"/>
            <p:cNvSpPr/>
            <p:nvPr/>
          </p:nvSpPr>
          <p:spPr>
            <a:xfrm>
              <a:off x="2444285" y="966928"/>
              <a:ext cx="2672698" cy="64427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0" tIns="170688" rIns="170688" bIns="170688" spcCol="1270" anchor="ctr"/>
            <a:lstStyle/>
            <a:p>
              <a:pPr defTabSz="800100">
                <a:lnSpc>
                  <a:spcPct val="90000"/>
                </a:lnSpc>
                <a:spcAft>
                  <a:spcPct val="35000"/>
                </a:spcAft>
                <a:defRPr/>
              </a:pPr>
              <a:r>
                <a:rPr lang="zh-CN" altLang="en-US" b="1" dirty="0">
                  <a:solidFill>
                    <a:schemeClr val="tx1">
                      <a:lumMod val="65000"/>
                      <a:lumOff val="35000"/>
                    </a:schemeClr>
                  </a:solidFill>
                  <a:latin typeface="华文楷体" pitchFamily="2" charset="-122"/>
                  <a:ea typeface="华文楷体" pitchFamily="2" charset="-122"/>
                  <a:cs typeface="+mn-ea"/>
                  <a:sym typeface="+mn-lt"/>
                </a:rPr>
                <a:t>纳税人自行办理</a:t>
              </a:r>
              <a:endParaRPr lang="en-US" altLang="zh-CN" b="1" dirty="0">
                <a:solidFill>
                  <a:schemeClr val="tx1">
                    <a:lumMod val="65000"/>
                    <a:lumOff val="35000"/>
                  </a:schemeClr>
                </a:solidFill>
                <a:latin typeface="华文楷体" pitchFamily="2" charset="-122"/>
                <a:ea typeface="华文楷体" pitchFamily="2" charset="-122"/>
                <a:cs typeface="+mn-ea"/>
                <a:sym typeface="+mn-lt"/>
              </a:endParaRPr>
            </a:p>
          </p:txBody>
        </p:sp>
      </p:grpSp>
      <p:grpSp>
        <p:nvGrpSpPr>
          <p:cNvPr id="20495" name="组合 31"/>
          <p:cNvGrpSpPr>
            <a:grpSpLocks/>
          </p:cNvGrpSpPr>
          <p:nvPr/>
        </p:nvGrpSpPr>
        <p:grpSpPr bwMode="auto">
          <a:xfrm>
            <a:off x="594122" y="2546748"/>
            <a:ext cx="1222772" cy="966788"/>
            <a:chOff x="381885" y="1278976"/>
            <a:chExt cx="929117" cy="695518"/>
          </a:xfrm>
        </p:grpSpPr>
        <p:sp>
          <p:nvSpPr>
            <p:cNvPr id="33" name="椭圆 32"/>
            <p:cNvSpPr/>
            <p:nvPr/>
          </p:nvSpPr>
          <p:spPr>
            <a:xfrm>
              <a:off x="381885" y="1278976"/>
              <a:ext cx="929117" cy="695518"/>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椭圆 4"/>
            <p:cNvSpPr/>
            <p:nvPr/>
          </p:nvSpPr>
          <p:spPr>
            <a:xfrm>
              <a:off x="517589" y="1380905"/>
              <a:ext cx="657710" cy="491659"/>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800100">
                <a:lnSpc>
                  <a:spcPct val="90000"/>
                </a:lnSpc>
                <a:spcAft>
                  <a:spcPct val="35000"/>
                </a:spcAft>
                <a:defRPr/>
              </a:pPr>
              <a:r>
                <a:rPr lang="zh-CN" altLang="en-US" sz="2100" b="1" dirty="0">
                  <a:solidFill>
                    <a:schemeClr val="bg1"/>
                  </a:solidFill>
                  <a:latin typeface="华文楷体" pitchFamily="2" charset="-122"/>
                  <a:ea typeface="华文楷体" pitchFamily="2" charset="-122"/>
                  <a:cs typeface="+mn-ea"/>
                </a:rPr>
                <a:t>单位办</a:t>
              </a:r>
            </a:p>
          </p:txBody>
        </p:sp>
      </p:grpSp>
      <p:grpSp>
        <p:nvGrpSpPr>
          <p:cNvPr id="20496" name="组合 34"/>
          <p:cNvGrpSpPr>
            <a:grpSpLocks/>
          </p:cNvGrpSpPr>
          <p:nvPr/>
        </p:nvGrpSpPr>
        <p:grpSpPr bwMode="auto">
          <a:xfrm>
            <a:off x="639366" y="3642123"/>
            <a:ext cx="1177528" cy="966788"/>
            <a:chOff x="381885" y="1278976"/>
            <a:chExt cx="929117" cy="695518"/>
          </a:xfrm>
        </p:grpSpPr>
        <p:sp>
          <p:nvSpPr>
            <p:cNvPr id="36" name="椭圆 35"/>
            <p:cNvSpPr/>
            <p:nvPr/>
          </p:nvSpPr>
          <p:spPr>
            <a:xfrm>
              <a:off x="381885" y="1278976"/>
              <a:ext cx="929117" cy="695518"/>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椭圆 4"/>
            <p:cNvSpPr/>
            <p:nvPr/>
          </p:nvSpPr>
          <p:spPr>
            <a:xfrm>
              <a:off x="518105" y="1380905"/>
              <a:ext cx="656677" cy="491659"/>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800100">
                <a:lnSpc>
                  <a:spcPct val="90000"/>
                </a:lnSpc>
                <a:spcAft>
                  <a:spcPct val="35000"/>
                </a:spcAft>
                <a:defRPr/>
              </a:pPr>
              <a:r>
                <a:rPr lang="zh-CN" altLang="en-US" sz="2100" b="1" dirty="0">
                  <a:solidFill>
                    <a:schemeClr val="bg1"/>
                  </a:solidFill>
                  <a:latin typeface="华文楷体" pitchFamily="2" charset="-122"/>
                  <a:ea typeface="华文楷体" pitchFamily="2" charset="-122"/>
                  <a:cs typeface="+mn-ea"/>
                </a:rPr>
                <a:t>请人办</a:t>
              </a:r>
            </a:p>
          </p:txBody>
        </p:sp>
      </p:grpSp>
      <p:sp>
        <p:nvSpPr>
          <p:cNvPr id="38" name="矩形 37"/>
          <p:cNvSpPr/>
          <p:nvPr/>
        </p:nvSpPr>
        <p:spPr>
          <a:xfrm>
            <a:off x="2118124" y="2652712"/>
            <a:ext cx="5953125" cy="719138"/>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9" name="矩形 38"/>
          <p:cNvSpPr/>
          <p:nvPr/>
        </p:nvSpPr>
        <p:spPr>
          <a:xfrm>
            <a:off x="2150271" y="3783807"/>
            <a:ext cx="5887641" cy="589360"/>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 name="矩形 1"/>
          <p:cNvSpPr/>
          <p:nvPr/>
        </p:nvSpPr>
        <p:spPr>
          <a:xfrm>
            <a:off x="2216946" y="2851549"/>
            <a:ext cx="5967413" cy="318549"/>
          </a:xfrm>
          <a:prstGeom prst="rect">
            <a:avLst/>
          </a:prstGeom>
        </p:spPr>
        <p:txBody>
          <a:bodyPr lIns="68580" tIns="34290" rIns="68580" bIns="34290">
            <a:spAutoFit/>
          </a:bodyPr>
          <a:lstStyle/>
          <a:p>
            <a:pPr defTabSz="800100">
              <a:lnSpc>
                <a:spcPct val="90000"/>
              </a:lnSpc>
              <a:spcAft>
                <a:spcPct val="35000"/>
              </a:spcAft>
              <a:defRPr/>
            </a:pPr>
            <a:r>
              <a:rPr lang="zh-CN" altLang="en-US" b="1" dirty="0">
                <a:solidFill>
                  <a:schemeClr val="tx1">
                    <a:lumMod val="65000"/>
                    <a:lumOff val="35000"/>
                  </a:schemeClr>
                </a:solidFill>
                <a:latin typeface="华文楷体" pitchFamily="2" charset="-122"/>
                <a:ea typeface="华文楷体" pitchFamily="2" charset="-122"/>
                <a:cs typeface="+mn-ea"/>
              </a:rPr>
              <a:t>由取得工资薪金或连续性取得劳务报酬的扣缴义务人办</a:t>
            </a:r>
          </a:p>
        </p:txBody>
      </p:sp>
      <p:sp>
        <p:nvSpPr>
          <p:cNvPr id="3" name="矩形 2"/>
          <p:cNvSpPr/>
          <p:nvPr/>
        </p:nvSpPr>
        <p:spPr>
          <a:xfrm>
            <a:off x="2344341" y="3912394"/>
            <a:ext cx="4727972" cy="346249"/>
          </a:xfrm>
          <a:prstGeom prst="rect">
            <a:avLst/>
          </a:prstGeom>
        </p:spPr>
        <p:txBody>
          <a:bodyPr lIns="68580" tIns="34290" rIns="68580" bIns="34290">
            <a:spAutoFit/>
          </a:bodyPr>
          <a:lstStyle/>
          <a:p>
            <a:pPr>
              <a:buFont typeface="Arial" panose="020B0604020202020204" pitchFamily="34" charset="0"/>
              <a:buNone/>
              <a:defRPr/>
            </a:pPr>
            <a:r>
              <a:rPr lang="zh-CN" altLang="en-US" b="1" dirty="0">
                <a:solidFill>
                  <a:schemeClr val="tx1">
                    <a:lumMod val="65000"/>
                    <a:lumOff val="35000"/>
                  </a:schemeClr>
                </a:solidFill>
                <a:latin typeface="华文楷体" pitchFamily="2" charset="-122"/>
                <a:ea typeface="华文楷体" pitchFamily="2" charset="-122"/>
                <a:cs typeface="+mn-ea"/>
              </a:rPr>
              <a:t>委托涉税专业服务机构或其他单位及个人代办</a:t>
            </a:r>
          </a:p>
        </p:txBody>
      </p:sp>
    </p:spTree>
    <p:extLst>
      <p:ext uri="{BB962C8B-B14F-4D97-AF65-F5344CB8AC3E}">
        <p14:creationId xmlns:p14="http://schemas.microsoft.com/office/powerpoint/2010/main" val="3606308185"/>
      </p:ext>
    </p:extLst>
  </p:cSld>
  <p:clrMapOvr>
    <a:masterClrMapping/>
  </p:clrMapOvr>
  <p:transition advTm="4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图片 10"/>
          <p:cNvPicPr>
            <a:picLocks noChangeAspect="1"/>
          </p:cNvPicPr>
          <p:nvPr/>
        </p:nvPicPr>
        <p:blipFill>
          <a:blip r:embed="rId3" cstate="print">
            <a:extLst>
              <a:ext uri="{28A0092B-C50C-407E-A947-70E740481C1C}">
                <a14:useLocalDpi xmlns:a14="http://schemas.microsoft.com/office/drawing/2010/main" val="0"/>
              </a:ext>
            </a:extLst>
          </a:blip>
          <a:srcRect t="49538"/>
          <a:stretch>
            <a:fillRect/>
          </a:stretch>
        </p:blipFill>
        <p:spPr bwMode="auto">
          <a:xfrm>
            <a:off x="3572" y="3993357"/>
            <a:ext cx="9144000" cy="1368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图片 6"/>
          <p:cNvPicPr>
            <a:picLocks noChangeAspect="1"/>
          </p:cNvPicPr>
          <p:nvPr/>
        </p:nvPicPr>
        <p:blipFill>
          <a:blip r:embed="rId4" cstate="print">
            <a:extLst>
              <a:ext uri="{28A0092B-C50C-407E-A947-70E740481C1C}">
                <a14:useLocalDpi xmlns:a14="http://schemas.microsoft.com/office/drawing/2010/main" val="0"/>
              </a:ext>
            </a:extLst>
          </a:blip>
          <a:srcRect b="90108"/>
          <a:stretch>
            <a:fillRect/>
          </a:stretch>
        </p:blipFill>
        <p:spPr bwMode="auto">
          <a:xfrm>
            <a:off x="0" y="2"/>
            <a:ext cx="9144000" cy="508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图片 32"/>
          <p:cNvPicPr>
            <a:picLocks noChangeAspect="1"/>
          </p:cNvPicPr>
          <p:nvPr/>
        </p:nvPicPr>
        <p:blipFill>
          <a:blip r:embed="rId5" cstate="print">
            <a:extLst>
              <a:ext uri="{28A0092B-C50C-407E-A947-70E740481C1C}">
                <a14:useLocalDpi xmlns:a14="http://schemas.microsoft.com/office/drawing/2010/main" val="0"/>
              </a:ext>
            </a:extLst>
          </a:blip>
          <a:srcRect l="12854" t="25578" r="9875" b="9903"/>
          <a:stretch>
            <a:fillRect/>
          </a:stretch>
        </p:blipFill>
        <p:spPr bwMode="auto">
          <a:xfrm>
            <a:off x="163118" y="33338"/>
            <a:ext cx="558403"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文本框 33"/>
          <p:cNvSpPr txBox="1">
            <a:spLocks noChangeArrowheads="1"/>
          </p:cNvSpPr>
          <p:nvPr/>
        </p:nvSpPr>
        <p:spPr bwMode="auto">
          <a:xfrm>
            <a:off x="883445" y="80964"/>
            <a:ext cx="138564" cy="346249"/>
          </a:xfrm>
          <a:prstGeom prst="rect">
            <a:avLst/>
          </a:prstGeom>
          <a:noFill/>
          <a:ln w="9525">
            <a:noFill/>
            <a:miter lim="800000"/>
          </a:ln>
        </p:spPr>
        <p:txBody>
          <a:bodyPr wrap="none" lIns="68580" tIns="34290" rIns="68580" bIns="34290">
            <a:spAutoFit/>
          </a:bodyPr>
          <a:lstStyle/>
          <a:p>
            <a:pPr>
              <a:defRPr/>
            </a:pPr>
            <a:endParaRPr lang="zh-CN" altLang="en-US" b="1" spc="225" dirty="0">
              <a:solidFill>
                <a:schemeClr val="bg1"/>
              </a:soli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10" name="矩形 9"/>
          <p:cNvSpPr/>
          <p:nvPr/>
        </p:nvSpPr>
        <p:spPr>
          <a:xfrm flipH="1">
            <a:off x="-4522" y="547633"/>
            <a:ext cx="9146383" cy="67595"/>
          </a:xfrm>
          <a:prstGeom prst="rect">
            <a:avLst/>
          </a:prstGeom>
          <a:solidFill>
            <a:schemeClr val="accent1">
              <a:lumMod val="75000"/>
            </a:schemeClr>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buFont typeface="Arial" panose="020B0604020202020204" pitchFamily="34" charset="0"/>
              <a:buNone/>
              <a:defRPr/>
            </a:pPr>
            <a:endParaRPr lang="zh-CN" altLang="en-US"/>
          </a:p>
        </p:txBody>
      </p:sp>
      <p:sp>
        <p:nvSpPr>
          <p:cNvPr id="21513" name="灯片编号占位符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eaLnBrk="0" hangingPunct="0">
              <a:defRPr>
                <a:solidFill>
                  <a:schemeClr val="tx1"/>
                </a:solidFill>
                <a:latin typeface="Calibri" pitchFamily="34" charset="0"/>
                <a:ea typeface="宋体" pitchFamily="2" charset="-122"/>
              </a:defRPr>
            </a:lvl1pPr>
            <a:lvl2pPr marL="557213" indent="-214313" eaLnBrk="0" hangingPunct="0">
              <a:defRPr>
                <a:solidFill>
                  <a:schemeClr val="tx1"/>
                </a:solidFill>
                <a:latin typeface="Calibri" pitchFamily="34" charset="0"/>
                <a:ea typeface="宋体" pitchFamily="2" charset="-122"/>
              </a:defRPr>
            </a:lvl2pPr>
            <a:lvl3pPr marL="857250" indent="-171450" eaLnBrk="0" hangingPunct="0">
              <a:defRPr>
                <a:solidFill>
                  <a:schemeClr val="tx1"/>
                </a:solidFill>
                <a:latin typeface="Calibri" pitchFamily="34" charset="0"/>
                <a:ea typeface="宋体" pitchFamily="2" charset="-122"/>
              </a:defRPr>
            </a:lvl3pPr>
            <a:lvl4pPr marL="1200150" indent="-171450" eaLnBrk="0" hangingPunct="0">
              <a:defRPr>
                <a:solidFill>
                  <a:schemeClr val="tx1"/>
                </a:solidFill>
                <a:latin typeface="Calibri" pitchFamily="34" charset="0"/>
                <a:ea typeface="宋体" pitchFamily="2" charset="-122"/>
              </a:defRPr>
            </a:lvl4pPr>
            <a:lvl5pPr marL="1543050" indent="-171450" eaLnBrk="0" hangingPunct="0">
              <a:defRPr>
                <a:solidFill>
                  <a:schemeClr val="tx1"/>
                </a:solidFill>
                <a:latin typeface="Calibri" pitchFamily="34" charset="0"/>
                <a:ea typeface="宋体" pitchFamily="2" charset="-122"/>
              </a:defRPr>
            </a:lvl5pPr>
            <a:lvl6pPr marL="1885950" indent="-171450" eaLnBrk="0" fontAlgn="base" hangingPunct="0">
              <a:spcBef>
                <a:spcPct val="0"/>
              </a:spcBef>
              <a:spcAft>
                <a:spcPct val="0"/>
              </a:spcAft>
              <a:defRPr>
                <a:solidFill>
                  <a:schemeClr val="tx1"/>
                </a:solidFill>
                <a:latin typeface="Calibri" pitchFamily="34" charset="0"/>
                <a:ea typeface="宋体" pitchFamily="2" charset="-122"/>
              </a:defRPr>
            </a:lvl6pPr>
            <a:lvl7pPr marL="2228850" indent="-171450" eaLnBrk="0" fontAlgn="base" hangingPunct="0">
              <a:spcBef>
                <a:spcPct val="0"/>
              </a:spcBef>
              <a:spcAft>
                <a:spcPct val="0"/>
              </a:spcAft>
              <a:defRPr>
                <a:solidFill>
                  <a:schemeClr val="tx1"/>
                </a:solidFill>
                <a:latin typeface="Calibri" pitchFamily="34" charset="0"/>
                <a:ea typeface="宋体" pitchFamily="2" charset="-122"/>
              </a:defRPr>
            </a:lvl7pPr>
            <a:lvl8pPr marL="2571750" indent="-171450" eaLnBrk="0" fontAlgn="base" hangingPunct="0">
              <a:spcBef>
                <a:spcPct val="0"/>
              </a:spcBef>
              <a:spcAft>
                <a:spcPct val="0"/>
              </a:spcAft>
              <a:defRPr>
                <a:solidFill>
                  <a:schemeClr val="tx1"/>
                </a:solidFill>
                <a:latin typeface="Calibri" pitchFamily="34" charset="0"/>
                <a:ea typeface="宋体" pitchFamily="2" charset="-122"/>
              </a:defRPr>
            </a:lvl8pPr>
            <a:lvl9pPr marL="2914650" indent="-17145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fld id="{23E530A8-01C6-49E0-9551-2DA489BBD439}" type="slidenum">
              <a:rPr lang="zh-CN" altLang="en-US" smtClean="0">
                <a:solidFill>
                  <a:srgbClr val="898989"/>
                </a:solidFill>
              </a:rPr>
              <a:pPr eaLnBrk="1" hangingPunct="1"/>
              <a:t>19</a:t>
            </a:fld>
            <a:endParaRPr lang="en-US" altLang="zh-CN" smtClean="0">
              <a:solidFill>
                <a:srgbClr val="898989"/>
              </a:solidFill>
            </a:endParaRPr>
          </a:p>
        </p:txBody>
      </p:sp>
      <p:sp>
        <p:nvSpPr>
          <p:cNvPr id="9" name="TextBox 54"/>
          <p:cNvSpPr txBox="1"/>
          <p:nvPr/>
        </p:nvSpPr>
        <p:spPr bwMode="auto">
          <a:xfrm>
            <a:off x="3552825" y="2901554"/>
            <a:ext cx="3301604" cy="733425"/>
          </a:xfrm>
          <a:prstGeom prst="rect">
            <a:avLst/>
          </a:prstGeom>
          <a:noFill/>
          <a:ln w="9525">
            <a:noFill/>
            <a:miter lim="800000"/>
          </a:ln>
        </p:spPr>
        <p:txBody>
          <a:bodyPr wrap="none" lIns="0" tIns="0" rIns="0" bIns="0" anchor="ctr" anchorCtr="1">
            <a:scene3d>
              <a:camera prst="orthographicFront"/>
              <a:lightRig rig="threePt" dir="t"/>
            </a:scene3d>
            <a:sp3d>
              <a:bevelT w="0" h="0"/>
            </a:sp3d>
          </a:bodyPr>
          <a:lstStyle/>
          <a:p>
            <a:pPr marL="0" lvl="1">
              <a:defRPr/>
            </a:pPr>
            <a:endParaRPr lang="zh-CN" altLang="en-US" b="1" dirty="0">
              <a:solidFill>
                <a:srgbClr val="00B050"/>
              </a:solidFill>
            </a:endParaRPr>
          </a:p>
        </p:txBody>
      </p:sp>
      <p:sp>
        <p:nvSpPr>
          <p:cNvPr id="19" name="TextBox 46"/>
          <p:cNvSpPr txBox="1"/>
          <p:nvPr/>
        </p:nvSpPr>
        <p:spPr>
          <a:xfrm>
            <a:off x="322660" y="2624138"/>
            <a:ext cx="1397794" cy="277416"/>
          </a:xfrm>
          <a:prstGeom prst="rect">
            <a:avLst/>
          </a:prstGeom>
          <a:noFill/>
        </p:spPr>
        <p:txBody>
          <a:bodyPr lIns="0" tIns="0" rIns="0" bIns="0"/>
          <a:lstStyle/>
          <a:p>
            <a:pPr algn="dist">
              <a:buFont typeface="Arial" panose="020B0604020202020204" pitchFamily="34" charset="0"/>
              <a:buNone/>
              <a:defRPr/>
            </a:pPr>
            <a:endParaRPr lang="zh-CN" altLang="en-US" sz="2100" b="1" dirty="0">
              <a:solidFill>
                <a:srgbClr val="394557"/>
              </a:solidFill>
              <a:latin typeface="华文楷体" pitchFamily="2" charset="-122"/>
              <a:ea typeface="华文楷体" pitchFamily="2" charset="-122"/>
              <a:cs typeface="+mn-ea"/>
              <a:sym typeface="微软雅黑" panose="020B0503020204020204" pitchFamily="34" charset="-122"/>
            </a:endParaRPr>
          </a:p>
        </p:txBody>
      </p:sp>
      <p:graphicFrame>
        <p:nvGraphicFramePr>
          <p:cNvPr id="3" name="图示 2"/>
          <p:cNvGraphicFramePr/>
          <p:nvPr>
            <p:extLst>
              <p:ext uri="{D42A27DB-BD31-4B8C-83A1-F6EECF244321}">
                <p14:modId xmlns:p14="http://schemas.microsoft.com/office/powerpoint/2010/main" val="3103372553"/>
              </p:ext>
            </p:extLst>
          </p:nvPr>
        </p:nvGraphicFramePr>
        <p:xfrm>
          <a:off x="721521" y="1079500"/>
          <a:ext cx="8415933" cy="4064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cxnSp>
        <p:nvCxnSpPr>
          <p:cNvPr id="6" name="直接箭头连接符 5"/>
          <p:cNvCxnSpPr/>
          <p:nvPr/>
        </p:nvCxnSpPr>
        <p:spPr>
          <a:xfrm>
            <a:off x="3188494" y="1687116"/>
            <a:ext cx="2457450" cy="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p:nvPr/>
        </p:nvCxnSpPr>
        <p:spPr>
          <a:xfrm flipH="1">
            <a:off x="3188494" y="2355726"/>
            <a:ext cx="2457450" cy="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361137" y="1304926"/>
            <a:ext cx="1869743" cy="346249"/>
          </a:xfrm>
          <a:prstGeom prst="rect">
            <a:avLst/>
          </a:prstGeom>
          <a:noFill/>
        </p:spPr>
        <p:txBody>
          <a:bodyPr wrap="none" lIns="68580" tIns="34290" rIns="68580" bIns="34290">
            <a:spAutoFit/>
          </a:bodyPr>
          <a:lstStyle/>
          <a:p>
            <a:pPr>
              <a:buFont typeface="Arial" panose="020B0604020202020204" pitchFamily="34" charset="0"/>
              <a:buNone/>
              <a:defRPr/>
            </a:pPr>
            <a:r>
              <a:rPr lang="zh-CN" altLang="en-US" b="1" dirty="0">
                <a:solidFill>
                  <a:srgbClr val="394557"/>
                </a:solidFill>
                <a:latin typeface="华文楷体" pitchFamily="2" charset="-122"/>
                <a:ea typeface="华文楷体" pitchFamily="2" charset="-122"/>
                <a:cs typeface="+mn-ea"/>
              </a:rPr>
              <a:t>  征求意见，自愿</a:t>
            </a:r>
          </a:p>
        </p:txBody>
      </p:sp>
      <p:sp>
        <p:nvSpPr>
          <p:cNvPr id="33" name="TextBox 32"/>
          <p:cNvSpPr txBox="1"/>
          <p:nvPr/>
        </p:nvSpPr>
        <p:spPr>
          <a:xfrm>
            <a:off x="3355184" y="1883569"/>
            <a:ext cx="3293209" cy="346249"/>
          </a:xfrm>
          <a:prstGeom prst="rect">
            <a:avLst/>
          </a:prstGeom>
          <a:noFill/>
        </p:spPr>
        <p:txBody>
          <a:bodyPr wrap="none" lIns="68580" tIns="34290" rIns="68580" bIns="34290">
            <a:spAutoFit/>
          </a:bodyPr>
          <a:lstStyle/>
          <a:p>
            <a:pPr>
              <a:buFont typeface="Arial" panose="020B0604020202020204" pitchFamily="34" charset="0"/>
              <a:buNone/>
              <a:defRPr/>
            </a:pPr>
            <a:r>
              <a:rPr lang="en-US" altLang="zh-CN" b="1" dirty="0" smtClean="0">
                <a:solidFill>
                  <a:srgbClr val="394557"/>
                </a:solidFill>
                <a:latin typeface="华文楷体" pitchFamily="2" charset="-122"/>
                <a:ea typeface="华文楷体" pitchFamily="2" charset="-122"/>
                <a:cs typeface="+mn-ea"/>
              </a:rPr>
              <a:t> 4</a:t>
            </a:r>
            <a:r>
              <a:rPr lang="zh-CN" altLang="en-US" b="1" dirty="0">
                <a:solidFill>
                  <a:srgbClr val="394557"/>
                </a:solidFill>
                <a:latin typeface="华文楷体" pitchFamily="2" charset="-122"/>
                <a:ea typeface="华文楷体" pitchFamily="2" charset="-122"/>
                <a:cs typeface="+mn-ea"/>
              </a:rPr>
              <a:t>月</a:t>
            </a:r>
            <a:r>
              <a:rPr lang="en-US" altLang="zh-CN" b="1" dirty="0">
                <a:solidFill>
                  <a:srgbClr val="394557"/>
                </a:solidFill>
                <a:latin typeface="华文楷体" pitchFamily="2" charset="-122"/>
                <a:ea typeface="华文楷体" pitchFamily="2" charset="-122"/>
                <a:cs typeface="+mn-ea"/>
              </a:rPr>
              <a:t>30</a:t>
            </a:r>
            <a:r>
              <a:rPr lang="zh-CN" altLang="en-US" b="1" dirty="0">
                <a:solidFill>
                  <a:srgbClr val="394557"/>
                </a:solidFill>
                <a:latin typeface="华文楷体" pitchFamily="2" charset="-122"/>
                <a:ea typeface="华文楷体" pitchFamily="2" charset="-122"/>
                <a:cs typeface="+mn-ea"/>
              </a:rPr>
              <a:t>日前书面确认（确认表）</a:t>
            </a:r>
          </a:p>
        </p:txBody>
      </p:sp>
      <p:sp>
        <p:nvSpPr>
          <p:cNvPr id="34" name="TextBox 33"/>
          <p:cNvSpPr txBox="1"/>
          <p:nvPr/>
        </p:nvSpPr>
        <p:spPr>
          <a:xfrm>
            <a:off x="3345658" y="2600327"/>
            <a:ext cx="2562240" cy="346249"/>
          </a:xfrm>
          <a:prstGeom prst="rect">
            <a:avLst/>
          </a:prstGeom>
          <a:noFill/>
        </p:spPr>
        <p:txBody>
          <a:bodyPr wrap="none" lIns="68580" tIns="34290" rIns="68580" bIns="34290">
            <a:spAutoFit/>
          </a:bodyPr>
          <a:lstStyle/>
          <a:p>
            <a:pPr>
              <a:buFont typeface="Arial" panose="020B0604020202020204" pitchFamily="34" charset="0"/>
              <a:buNone/>
              <a:defRPr/>
            </a:pPr>
            <a:r>
              <a:rPr lang="zh-CN" altLang="en-US" b="1" dirty="0" smtClean="0">
                <a:solidFill>
                  <a:srgbClr val="394557"/>
                </a:solidFill>
                <a:latin typeface="华文楷体" pitchFamily="2" charset="-122"/>
                <a:ea typeface="华文楷体" pitchFamily="2" charset="-122"/>
                <a:cs typeface="+mn-ea"/>
              </a:rPr>
              <a:t>  提供</a:t>
            </a:r>
            <a:r>
              <a:rPr lang="zh-CN" altLang="en-US" b="1" dirty="0">
                <a:solidFill>
                  <a:srgbClr val="394557"/>
                </a:solidFill>
                <a:latin typeface="华文楷体" pitchFamily="2" charset="-122"/>
                <a:ea typeface="华文楷体" pitchFamily="2" charset="-122"/>
                <a:cs typeface="+mn-ea"/>
              </a:rPr>
              <a:t>真实完整个人信息</a:t>
            </a:r>
          </a:p>
        </p:txBody>
      </p:sp>
      <p:cxnSp>
        <p:nvCxnSpPr>
          <p:cNvPr id="38" name="直接箭头连接符 37"/>
          <p:cNvCxnSpPr/>
          <p:nvPr/>
        </p:nvCxnSpPr>
        <p:spPr>
          <a:xfrm flipH="1">
            <a:off x="3188494" y="2946576"/>
            <a:ext cx="2603897" cy="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3552827" y="3236119"/>
            <a:ext cx="1985159" cy="346249"/>
          </a:xfrm>
          <a:prstGeom prst="rect">
            <a:avLst/>
          </a:prstGeom>
          <a:noFill/>
        </p:spPr>
        <p:txBody>
          <a:bodyPr wrap="none" lIns="68580" tIns="34290" rIns="68580" bIns="34290">
            <a:spAutoFit/>
          </a:bodyPr>
          <a:lstStyle/>
          <a:p>
            <a:pPr>
              <a:buFont typeface="Arial" panose="020B0604020202020204" pitchFamily="34" charset="0"/>
              <a:buNone/>
              <a:defRPr/>
            </a:pPr>
            <a:r>
              <a:rPr lang="zh-CN" altLang="en-US" b="1" dirty="0">
                <a:solidFill>
                  <a:srgbClr val="394557"/>
                </a:solidFill>
                <a:latin typeface="华文楷体" pitchFamily="2" charset="-122"/>
                <a:ea typeface="华文楷体" pitchFamily="2" charset="-122"/>
                <a:cs typeface="+mn-ea"/>
              </a:rPr>
              <a:t>提出更正申报要求</a:t>
            </a:r>
          </a:p>
        </p:txBody>
      </p:sp>
      <p:cxnSp>
        <p:nvCxnSpPr>
          <p:cNvPr id="16" name="直接箭头连接符 15"/>
          <p:cNvCxnSpPr/>
          <p:nvPr/>
        </p:nvCxnSpPr>
        <p:spPr>
          <a:xfrm>
            <a:off x="3225404" y="4217194"/>
            <a:ext cx="2457450" cy="0"/>
          </a:xfrm>
          <a:prstGeom prst="straightConnector1">
            <a:avLst/>
          </a:prstGeom>
          <a:ln w="63500">
            <a:headEnd type="arrow"/>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868342" y="3905251"/>
            <a:ext cx="1061829" cy="346249"/>
          </a:xfrm>
          <a:prstGeom prst="rect">
            <a:avLst/>
          </a:prstGeom>
          <a:noFill/>
        </p:spPr>
        <p:txBody>
          <a:bodyPr wrap="none" lIns="68580" tIns="34290" rIns="68580" bIns="34290">
            <a:spAutoFit/>
          </a:bodyPr>
          <a:lstStyle/>
          <a:p>
            <a:pPr>
              <a:buFont typeface="Arial" panose="020B0604020202020204" pitchFamily="34" charset="0"/>
              <a:buNone/>
              <a:defRPr/>
            </a:pPr>
            <a:r>
              <a:rPr lang="zh-CN" altLang="en-US" b="1" dirty="0">
                <a:solidFill>
                  <a:srgbClr val="394557"/>
                </a:solidFill>
                <a:latin typeface="华文楷体" pitchFamily="2" charset="-122"/>
                <a:ea typeface="华文楷体" pitchFamily="2" charset="-122"/>
                <a:cs typeface="+mn-ea"/>
              </a:rPr>
              <a:t>互通情况</a:t>
            </a:r>
          </a:p>
        </p:txBody>
      </p:sp>
      <p:cxnSp>
        <p:nvCxnSpPr>
          <p:cNvPr id="24" name="直接箭头连接符 23"/>
          <p:cNvCxnSpPr/>
          <p:nvPr/>
        </p:nvCxnSpPr>
        <p:spPr>
          <a:xfrm flipH="1">
            <a:off x="3213499" y="3634979"/>
            <a:ext cx="2603897" cy="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grpSp>
        <p:nvGrpSpPr>
          <p:cNvPr id="21527" name="组合 24"/>
          <p:cNvGrpSpPr>
            <a:grpSpLocks/>
          </p:cNvGrpSpPr>
          <p:nvPr/>
        </p:nvGrpSpPr>
        <p:grpSpPr bwMode="auto">
          <a:xfrm>
            <a:off x="192882" y="684610"/>
            <a:ext cx="1381125" cy="1371600"/>
            <a:chOff x="381885" y="1278976"/>
            <a:chExt cx="929117" cy="695518"/>
          </a:xfrm>
        </p:grpSpPr>
        <p:sp>
          <p:nvSpPr>
            <p:cNvPr id="26" name="椭圆 25"/>
            <p:cNvSpPr/>
            <p:nvPr/>
          </p:nvSpPr>
          <p:spPr>
            <a:xfrm>
              <a:off x="381885" y="1278976"/>
              <a:ext cx="929117" cy="695518"/>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椭圆 4"/>
            <p:cNvSpPr/>
            <p:nvPr/>
          </p:nvSpPr>
          <p:spPr>
            <a:xfrm>
              <a:off x="518049" y="1381009"/>
              <a:ext cx="656790" cy="491451"/>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800100">
                <a:lnSpc>
                  <a:spcPct val="90000"/>
                </a:lnSpc>
                <a:spcAft>
                  <a:spcPct val="35000"/>
                </a:spcAft>
                <a:defRPr/>
              </a:pPr>
              <a:r>
                <a:rPr lang="zh-CN" altLang="en-US" sz="2400" b="1" dirty="0">
                  <a:solidFill>
                    <a:schemeClr val="bg1"/>
                  </a:solidFill>
                  <a:latin typeface="华文楷体" pitchFamily="2" charset="-122"/>
                  <a:ea typeface="华文楷体" pitchFamily="2" charset="-122"/>
                  <a:cs typeface="+mn-ea"/>
                </a:rPr>
                <a:t>单位办</a:t>
              </a:r>
            </a:p>
          </p:txBody>
        </p:sp>
      </p:grpSp>
      <p:sp>
        <p:nvSpPr>
          <p:cNvPr id="28" name="TextBox 27"/>
          <p:cNvSpPr txBox="1"/>
          <p:nvPr/>
        </p:nvSpPr>
        <p:spPr>
          <a:xfrm>
            <a:off x="2707402" y="-11259"/>
            <a:ext cx="3729196" cy="530915"/>
          </a:xfrm>
          <a:prstGeom prst="rect">
            <a:avLst/>
          </a:prstGeom>
          <a:noFill/>
        </p:spPr>
        <p:txBody>
          <a:bodyPr lIns="68580" tIns="34290" rIns="68580" bIns="34290">
            <a:spAutoFit/>
            <a:scene3d>
              <a:camera prst="orthographicFront"/>
              <a:lightRig rig="soft" dir="t">
                <a:rot lat="0" lon="0" rev="10800000"/>
              </a:lightRig>
            </a:scene3d>
            <a:sp3d>
              <a:bevelT w="27940" h="12700"/>
              <a:contourClr>
                <a:srgbClr val="DDDDDD"/>
              </a:contourClr>
            </a:sp3d>
          </a:bodyPr>
          <a:lstStyle/>
          <a:p>
            <a:pPr>
              <a:buFont typeface="Arial" panose="020B0604020202020204" pitchFamily="34" charset="0"/>
              <a:buNone/>
              <a:defRPr/>
            </a:pPr>
            <a:r>
              <a:rPr lang="zh-CN" altLang="en-US" sz="3000" b="1" spc="113" dirty="0">
                <a:ln w="11430"/>
                <a:solidFill>
                  <a:srgbClr val="F8F8F8"/>
                </a:solidFill>
                <a:effectLst>
                  <a:outerShdw blurRad="25400" algn="tl" rotWithShape="0">
                    <a:srgbClr val="000000">
                      <a:alpha val="43000"/>
                    </a:srgbClr>
                  </a:outerShdw>
                </a:effectLst>
                <a:latin typeface="华文行楷" pitchFamily="2" charset="-122"/>
                <a:ea typeface="华文行楷" pitchFamily="2" charset="-122"/>
              </a:rPr>
              <a:t>汇算清缴政策规定</a:t>
            </a:r>
          </a:p>
        </p:txBody>
      </p:sp>
    </p:spTree>
    <p:extLst>
      <p:ext uri="{BB962C8B-B14F-4D97-AF65-F5344CB8AC3E}">
        <p14:creationId xmlns:p14="http://schemas.microsoft.com/office/powerpoint/2010/main" val="669611089"/>
      </p:ext>
    </p:extLst>
  </p:cSld>
  <p:clrMapOvr>
    <a:masterClrMapping/>
  </p:clrMapOvr>
  <p:transition advTm="4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3-税务局（市局）\1-学堂PPT模板\学堂模板 拷贝.jpg"/>
          <p:cNvPicPr>
            <a:picLocks noChangeAspect="1" noChangeArrowheads="1"/>
          </p:cNvPicPr>
          <p:nvPr/>
        </p:nvPicPr>
        <p:blipFill>
          <a:blip r:embed="rId2" cstate="print"/>
          <a:srcRect/>
          <a:stretch>
            <a:fillRect/>
          </a:stretch>
        </p:blipFill>
        <p:spPr bwMode="auto">
          <a:xfrm>
            <a:off x="0" y="0"/>
            <a:ext cx="9144000" cy="5143500"/>
          </a:xfrm>
          <a:prstGeom prst="rect">
            <a:avLst/>
          </a:prstGeom>
          <a:noFill/>
        </p:spPr>
      </p:pic>
      <p:sp>
        <p:nvSpPr>
          <p:cNvPr id="3" name="文本框 2"/>
          <p:cNvSpPr txBox="1"/>
          <p:nvPr/>
        </p:nvSpPr>
        <p:spPr>
          <a:xfrm>
            <a:off x="910525" y="2368731"/>
            <a:ext cx="1362874" cy="707886"/>
          </a:xfrm>
          <a:prstGeom prst="rect">
            <a:avLst/>
          </a:prstGeom>
          <a:noFill/>
        </p:spPr>
        <p:txBody>
          <a:bodyPr wrap="none" rtlCol="0">
            <a:spAutoFit/>
          </a:bodyPr>
          <a:lstStyle/>
          <a:p>
            <a:r>
              <a:rPr lang="zh-CN" altLang="en-US" sz="4000" b="1" dirty="0" smtClean="0">
                <a:solidFill>
                  <a:schemeClr val="bg1"/>
                </a:solidFill>
                <a:latin typeface="微软雅黑" pitchFamily="34" charset="-122"/>
                <a:ea typeface="微软雅黑" pitchFamily="34" charset="-122"/>
              </a:rPr>
              <a:t>目 录</a:t>
            </a:r>
            <a:endParaRPr lang="zh-CN" altLang="en-US" sz="4000" b="1" dirty="0">
              <a:solidFill>
                <a:schemeClr val="bg1"/>
              </a:solidFill>
              <a:latin typeface="微软雅黑" pitchFamily="34" charset="-122"/>
              <a:ea typeface="微软雅黑" pitchFamily="34" charset="-122"/>
            </a:endParaRPr>
          </a:p>
        </p:txBody>
      </p:sp>
      <p:sp>
        <p:nvSpPr>
          <p:cNvPr id="14" name="立方体 13"/>
          <p:cNvSpPr/>
          <p:nvPr/>
        </p:nvSpPr>
        <p:spPr>
          <a:xfrm>
            <a:off x="2732413" y="1989853"/>
            <a:ext cx="3831772" cy="395683"/>
          </a:xfrm>
          <a:prstGeom prst="cube">
            <a:avLst>
              <a:gd name="adj" fmla="val 11863"/>
            </a:avLst>
          </a:prstGeom>
          <a:solidFill>
            <a:srgbClr val="61C2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1"/>
                </a:solidFill>
                <a:latin typeface="微软雅黑" pitchFamily="34" charset="-122"/>
                <a:ea typeface="微软雅黑" pitchFamily="34" charset="-122"/>
              </a:rPr>
              <a:t>汇算清缴政策规定</a:t>
            </a:r>
            <a:endParaRPr lang="zh-CN" altLang="en-US" sz="2000" b="1" dirty="0">
              <a:solidFill>
                <a:schemeClr val="bg1"/>
              </a:solidFill>
              <a:latin typeface="微软雅黑" pitchFamily="34" charset="-122"/>
              <a:ea typeface="微软雅黑" pitchFamily="34" charset="-122"/>
              <a:cs typeface="华康俪金黑W8"/>
            </a:endParaRPr>
          </a:p>
        </p:txBody>
      </p:sp>
      <p:sp>
        <p:nvSpPr>
          <p:cNvPr id="15" name="立方体 14"/>
          <p:cNvSpPr/>
          <p:nvPr/>
        </p:nvSpPr>
        <p:spPr>
          <a:xfrm>
            <a:off x="2719614" y="3076617"/>
            <a:ext cx="3831772" cy="395683"/>
          </a:xfrm>
          <a:prstGeom prst="cube">
            <a:avLst>
              <a:gd name="adj" fmla="val 11863"/>
            </a:avLst>
          </a:prstGeom>
          <a:solidFill>
            <a:srgbClr val="61C2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zh-CN" altLang="en-US" sz="2000" b="1" dirty="0">
                <a:solidFill>
                  <a:schemeClr val="bg1"/>
                </a:solidFill>
                <a:latin typeface="微软雅黑" pitchFamily="34" charset="-122"/>
                <a:ea typeface="微软雅黑" pitchFamily="34" charset="-122"/>
              </a:rPr>
              <a:t>手机</a:t>
            </a:r>
            <a:r>
              <a:rPr lang="en-US" altLang="zh-CN" sz="2000" b="1" dirty="0">
                <a:solidFill>
                  <a:schemeClr val="bg1"/>
                </a:solidFill>
                <a:latin typeface="微软雅黑" pitchFamily="34" charset="-122"/>
                <a:ea typeface="微软雅黑" pitchFamily="34" charset="-122"/>
              </a:rPr>
              <a:t>APP</a:t>
            </a:r>
            <a:r>
              <a:rPr lang="zh-CN" altLang="en-US" sz="2000" b="1" dirty="0">
                <a:solidFill>
                  <a:schemeClr val="bg1"/>
                </a:solidFill>
                <a:latin typeface="微软雅黑" pitchFamily="34" charset="-122"/>
                <a:ea typeface="微软雅黑" pitchFamily="34" charset="-122"/>
              </a:rPr>
              <a:t>、网页端操作</a:t>
            </a:r>
            <a:endParaRPr lang="zh-CN" altLang="en-US" sz="2000" b="1" dirty="0">
              <a:solidFill>
                <a:schemeClr val="bg1"/>
              </a:solidFill>
              <a:effectLst>
                <a:outerShdw blurRad="38100" dist="38100" dir="2700000" algn="tl">
                  <a:srgbClr val="C0C0C0"/>
                </a:outerShdw>
              </a:effectLst>
              <a:latin typeface="华康俪金黑W8"/>
              <a:ea typeface="华康俪金黑W8"/>
              <a:cs typeface="华康俪金黑W8"/>
            </a:endParaRPr>
          </a:p>
        </p:txBody>
      </p:sp>
    </p:spTree>
    <p:extLst>
      <p:ext uri="{BB962C8B-B14F-4D97-AF65-F5344CB8AC3E}">
        <p14:creationId xmlns:p14="http://schemas.microsoft.com/office/powerpoint/2010/main" val="10509774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图片 6"/>
          <p:cNvPicPr>
            <a:picLocks noChangeAspect="1"/>
          </p:cNvPicPr>
          <p:nvPr/>
        </p:nvPicPr>
        <p:blipFill>
          <a:blip r:embed="rId3" cstate="print">
            <a:extLst>
              <a:ext uri="{28A0092B-C50C-407E-A947-70E740481C1C}">
                <a14:useLocalDpi xmlns:a14="http://schemas.microsoft.com/office/drawing/2010/main" val="0"/>
              </a:ext>
            </a:extLst>
          </a:blip>
          <a:srcRect b="90108"/>
          <a:stretch>
            <a:fillRect/>
          </a:stretch>
        </p:blipFill>
        <p:spPr bwMode="auto">
          <a:xfrm>
            <a:off x="0" y="2"/>
            <a:ext cx="9144000" cy="508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图片 32"/>
          <p:cNvPicPr>
            <a:picLocks noChangeAspect="1"/>
          </p:cNvPicPr>
          <p:nvPr/>
        </p:nvPicPr>
        <p:blipFill>
          <a:blip r:embed="rId4" cstate="print">
            <a:extLst>
              <a:ext uri="{28A0092B-C50C-407E-A947-70E740481C1C}">
                <a14:useLocalDpi xmlns:a14="http://schemas.microsoft.com/office/drawing/2010/main" val="0"/>
              </a:ext>
            </a:extLst>
          </a:blip>
          <a:srcRect l="12854" t="25578" r="9875" b="9903"/>
          <a:stretch>
            <a:fillRect/>
          </a:stretch>
        </p:blipFill>
        <p:spPr bwMode="auto">
          <a:xfrm>
            <a:off x="163118" y="33338"/>
            <a:ext cx="558403"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文本框 33"/>
          <p:cNvSpPr txBox="1">
            <a:spLocks noChangeArrowheads="1"/>
          </p:cNvSpPr>
          <p:nvPr/>
        </p:nvSpPr>
        <p:spPr bwMode="auto">
          <a:xfrm>
            <a:off x="883445" y="80964"/>
            <a:ext cx="138564" cy="346249"/>
          </a:xfrm>
          <a:prstGeom prst="rect">
            <a:avLst/>
          </a:prstGeom>
          <a:noFill/>
          <a:ln w="9525">
            <a:noFill/>
            <a:miter lim="800000"/>
          </a:ln>
        </p:spPr>
        <p:txBody>
          <a:bodyPr wrap="none" lIns="68580" tIns="34290" rIns="68580" bIns="34290">
            <a:spAutoFit/>
          </a:bodyPr>
          <a:lstStyle/>
          <a:p>
            <a:pPr>
              <a:defRPr/>
            </a:pPr>
            <a:endParaRPr lang="zh-CN" altLang="en-US" b="1" spc="225" dirty="0">
              <a:solidFill>
                <a:schemeClr val="bg1"/>
              </a:soli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10" name="矩形 9"/>
          <p:cNvSpPr/>
          <p:nvPr/>
        </p:nvSpPr>
        <p:spPr>
          <a:xfrm flipH="1">
            <a:off x="-4522" y="547633"/>
            <a:ext cx="9146383" cy="67595"/>
          </a:xfrm>
          <a:prstGeom prst="rect">
            <a:avLst/>
          </a:prstGeom>
          <a:solidFill>
            <a:schemeClr val="accent1">
              <a:lumMod val="75000"/>
            </a:schemeClr>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buFont typeface="Arial" panose="020B0604020202020204" pitchFamily="34" charset="0"/>
              <a:buNone/>
              <a:defRPr/>
            </a:pPr>
            <a:endParaRPr lang="zh-CN" altLang="en-US"/>
          </a:p>
        </p:txBody>
      </p:sp>
      <p:sp>
        <p:nvSpPr>
          <p:cNvPr id="22536" name="灯片编号占位符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eaLnBrk="0" hangingPunct="0">
              <a:defRPr>
                <a:solidFill>
                  <a:schemeClr val="tx1"/>
                </a:solidFill>
                <a:latin typeface="Calibri" pitchFamily="34" charset="0"/>
                <a:ea typeface="宋体" pitchFamily="2" charset="-122"/>
              </a:defRPr>
            </a:lvl1pPr>
            <a:lvl2pPr marL="557213" indent="-214313" eaLnBrk="0" hangingPunct="0">
              <a:defRPr>
                <a:solidFill>
                  <a:schemeClr val="tx1"/>
                </a:solidFill>
                <a:latin typeface="Calibri" pitchFamily="34" charset="0"/>
                <a:ea typeface="宋体" pitchFamily="2" charset="-122"/>
              </a:defRPr>
            </a:lvl2pPr>
            <a:lvl3pPr marL="857250" indent="-171450" eaLnBrk="0" hangingPunct="0">
              <a:defRPr>
                <a:solidFill>
                  <a:schemeClr val="tx1"/>
                </a:solidFill>
                <a:latin typeface="Calibri" pitchFamily="34" charset="0"/>
                <a:ea typeface="宋体" pitchFamily="2" charset="-122"/>
              </a:defRPr>
            </a:lvl3pPr>
            <a:lvl4pPr marL="1200150" indent="-171450" eaLnBrk="0" hangingPunct="0">
              <a:defRPr>
                <a:solidFill>
                  <a:schemeClr val="tx1"/>
                </a:solidFill>
                <a:latin typeface="Calibri" pitchFamily="34" charset="0"/>
                <a:ea typeface="宋体" pitchFamily="2" charset="-122"/>
              </a:defRPr>
            </a:lvl4pPr>
            <a:lvl5pPr marL="1543050" indent="-171450" eaLnBrk="0" hangingPunct="0">
              <a:defRPr>
                <a:solidFill>
                  <a:schemeClr val="tx1"/>
                </a:solidFill>
                <a:latin typeface="Calibri" pitchFamily="34" charset="0"/>
                <a:ea typeface="宋体" pitchFamily="2" charset="-122"/>
              </a:defRPr>
            </a:lvl5pPr>
            <a:lvl6pPr marL="1885950" indent="-171450" eaLnBrk="0" fontAlgn="base" hangingPunct="0">
              <a:spcBef>
                <a:spcPct val="0"/>
              </a:spcBef>
              <a:spcAft>
                <a:spcPct val="0"/>
              </a:spcAft>
              <a:defRPr>
                <a:solidFill>
                  <a:schemeClr val="tx1"/>
                </a:solidFill>
                <a:latin typeface="Calibri" pitchFamily="34" charset="0"/>
                <a:ea typeface="宋体" pitchFamily="2" charset="-122"/>
              </a:defRPr>
            </a:lvl6pPr>
            <a:lvl7pPr marL="2228850" indent="-171450" eaLnBrk="0" fontAlgn="base" hangingPunct="0">
              <a:spcBef>
                <a:spcPct val="0"/>
              </a:spcBef>
              <a:spcAft>
                <a:spcPct val="0"/>
              </a:spcAft>
              <a:defRPr>
                <a:solidFill>
                  <a:schemeClr val="tx1"/>
                </a:solidFill>
                <a:latin typeface="Calibri" pitchFamily="34" charset="0"/>
                <a:ea typeface="宋体" pitchFamily="2" charset="-122"/>
              </a:defRPr>
            </a:lvl7pPr>
            <a:lvl8pPr marL="2571750" indent="-171450" eaLnBrk="0" fontAlgn="base" hangingPunct="0">
              <a:spcBef>
                <a:spcPct val="0"/>
              </a:spcBef>
              <a:spcAft>
                <a:spcPct val="0"/>
              </a:spcAft>
              <a:defRPr>
                <a:solidFill>
                  <a:schemeClr val="tx1"/>
                </a:solidFill>
                <a:latin typeface="Calibri" pitchFamily="34" charset="0"/>
                <a:ea typeface="宋体" pitchFamily="2" charset="-122"/>
              </a:defRPr>
            </a:lvl8pPr>
            <a:lvl9pPr marL="2914650" indent="-17145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fld id="{E3F81E1B-874F-4089-8B7F-8E3CD9251C2C}" type="slidenum">
              <a:rPr lang="zh-CN" altLang="en-US" smtClean="0">
                <a:solidFill>
                  <a:srgbClr val="898989"/>
                </a:solidFill>
              </a:rPr>
              <a:pPr eaLnBrk="1" hangingPunct="1"/>
              <a:t>20</a:t>
            </a:fld>
            <a:endParaRPr lang="en-US" altLang="zh-CN" smtClean="0">
              <a:solidFill>
                <a:srgbClr val="898989"/>
              </a:solidFill>
            </a:endParaRPr>
          </a:p>
        </p:txBody>
      </p:sp>
      <p:grpSp>
        <p:nvGrpSpPr>
          <p:cNvPr id="22537" name="组合 14"/>
          <p:cNvGrpSpPr>
            <a:grpSpLocks/>
          </p:cNvGrpSpPr>
          <p:nvPr/>
        </p:nvGrpSpPr>
        <p:grpSpPr bwMode="auto">
          <a:xfrm>
            <a:off x="163118" y="641749"/>
            <a:ext cx="2759869" cy="486965"/>
            <a:chOff x="1" y="0"/>
            <a:chExt cx="4160732" cy="403076"/>
          </a:xfrm>
        </p:grpSpPr>
        <p:sp>
          <p:nvSpPr>
            <p:cNvPr id="22543" name="圆角矩形 30"/>
            <p:cNvSpPr>
              <a:spLocks noChangeArrowheads="1"/>
            </p:cNvSpPr>
            <p:nvPr/>
          </p:nvSpPr>
          <p:spPr bwMode="auto">
            <a:xfrm>
              <a:off x="1" y="0"/>
              <a:ext cx="4160732" cy="403076"/>
            </a:xfrm>
            <a:prstGeom prst="roundRect">
              <a:avLst>
                <a:gd name="adj" fmla="val 0"/>
              </a:avLst>
            </a:prstGeom>
            <a:noFill/>
            <a:ln w="25400">
              <a:solidFill>
                <a:srgbClr val="235AA6"/>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buFont typeface="Arial" pitchFamily="34" charset="0"/>
                <a:buNone/>
              </a:pPr>
              <a:endParaRPr lang="zh-CN" altLang="en-US">
                <a:solidFill>
                  <a:srgbClr val="FFFFFF"/>
                </a:solidFill>
              </a:endParaRPr>
            </a:p>
          </p:txBody>
        </p:sp>
        <p:sp>
          <p:nvSpPr>
            <p:cNvPr id="22544" name="矩形 31"/>
            <p:cNvSpPr>
              <a:spLocks noChangeArrowheads="1"/>
            </p:cNvSpPr>
            <p:nvPr/>
          </p:nvSpPr>
          <p:spPr bwMode="auto">
            <a:xfrm>
              <a:off x="29822" y="27797"/>
              <a:ext cx="499820" cy="353993"/>
            </a:xfrm>
            <a:prstGeom prst="rect">
              <a:avLst/>
            </a:prstGeom>
            <a:solidFill>
              <a:srgbClr val="235AA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buFont typeface="Arial" pitchFamily="34" charset="0"/>
                <a:buNone/>
              </a:pPr>
              <a:r>
                <a:rPr lang="en-US" altLang="zh-CN" b="1">
                  <a:solidFill>
                    <a:srgbClr val="FFFFFF"/>
                  </a:solidFill>
                  <a:latin typeface="微软雅黑" pitchFamily="34" charset="-122"/>
                  <a:ea typeface="微软雅黑" pitchFamily="34" charset="-122"/>
                </a:rPr>
                <a:t>7</a:t>
              </a:r>
              <a:endParaRPr lang="zh-CN" altLang="en-US" b="1">
                <a:solidFill>
                  <a:srgbClr val="FFFFFF"/>
                </a:solidFill>
                <a:latin typeface="微软雅黑" pitchFamily="34" charset="-122"/>
                <a:ea typeface="微软雅黑" pitchFamily="34" charset="-122"/>
              </a:endParaRPr>
            </a:p>
          </p:txBody>
        </p:sp>
      </p:grpSp>
      <p:sp>
        <p:nvSpPr>
          <p:cNvPr id="22538" name="矩形 24"/>
          <p:cNvSpPr>
            <a:spLocks noChangeArrowheads="1"/>
          </p:cNvSpPr>
          <p:nvPr/>
        </p:nvSpPr>
        <p:spPr bwMode="auto">
          <a:xfrm>
            <a:off x="689375" y="785812"/>
            <a:ext cx="1869743"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pPr>
              <a:buFont typeface="Arial" pitchFamily="34" charset="0"/>
              <a:buNone/>
            </a:pPr>
            <a:r>
              <a:rPr lang="zh-CN" altLang="en-US" sz="1500" b="1" dirty="0">
                <a:solidFill>
                  <a:srgbClr val="235AA6"/>
                </a:solidFill>
                <a:latin typeface="微软雅黑" pitchFamily="34" charset="-122"/>
                <a:ea typeface="微软雅黑" pitchFamily="34" charset="-122"/>
              </a:rPr>
              <a:t>办理年度汇算的渠道</a:t>
            </a:r>
          </a:p>
        </p:txBody>
      </p:sp>
      <p:pic>
        <p:nvPicPr>
          <p:cNvPr id="2253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350" y="1210867"/>
            <a:ext cx="8122444" cy="357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6"/>
          <p:cNvSpPr txBox="1"/>
          <p:nvPr/>
        </p:nvSpPr>
        <p:spPr>
          <a:xfrm>
            <a:off x="2806146" y="-22518"/>
            <a:ext cx="3729196" cy="530915"/>
          </a:xfrm>
          <a:prstGeom prst="rect">
            <a:avLst/>
          </a:prstGeom>
          <a:noFill/>
        </p:spPr>
        <p:txBody>
          <a:bodyPr lIns="68580" tIns="34290" rIns="68580" bIns="34290">
            <a:spAutoFit/>
            <a:scene3d>
              <a:camera prst="orthographicFront"/>
              <a:lightRig rig="soft" dir="t">
                <a:rot lat="0" lon="0" rev="10800000"/>
              </a:lightRig>
            </a:scene3d>
            <a:sp3d>
              <a:bevelT w="27940" h="12700"/>
              <a:contourClr>
                <a:srgbClr val="DDDDDD"/>
              </a:contourClr>
            </a:sp3d>
          </a:bodyPr>
          <a:lstStyle/>
          <a:p>
            <a:pPr>
              <a:buFont typeface="Arial" panose="020B0604020202020204" pitchFamily="34" charset="0"/>
              <a:buNone/>
              <a:defRPr/>
            </a:pPr>
            <a:r>
              <a:rPr lang="zh-CN" altLang="en-US" sz="3000" b="1" spc="113" dirty="0">
                <a:ln w="11430"/>
                <a:solidFill>
                  <a:srgbClr val="F8F8F8"/>
                </a:solidFill>
                <a:effectLst>
                  <a:outerShdw blurRad="25400" algn="tl" rotWithShape="0">
                    <a:srgbClr val="000000">
                      <a:alpha val="43000"/>
                    </a:srgbClr>
                  </a:outerShdw>
                </a:effectLst>
                <a:latin typeface="华文行楷" pitchFamily="2" charset="-122"/>
                <a:ea typeface="华文行楷" pitchFamily="2" charset="-122"/>
              </a:rPr>
              <a:t>汇算清缴政策规定</a:t>
            </a:r>
          </a:p>
        </p:txBody>
      </p:sp>
      <p:pic>
        <p:nvPicPr>
          <p:cNvPr id="22541" name="图片 10"/>
          <p:cNvPicPr>
            <a:picLocks noChangeAspect="1"/>
          </p:cNvPicPr>
          <p:nvPr/>
        </p:nvPicPr>
        <p:blipFill>
          <a:blip r:embed="rId6" cstate="print">
            <a:extLst>
              <a:ext uri="{28A0092B-C50C-407E-A947-70E740481C1C}">
                <a14:useLocalDpi xmlns:a14="http://schemas.microsoft.com/office/drawing/2010/main" val="0"/>
              </a:ext>
            </a:extLst>
          </a:blip>
          <a:srcRect t="49538"/>
          <a:stretch>
            <a:fillRect/>
          </a:stretch>
        </p:blipFill>
        <p:spPr bwMode="auto">
          <a:xfrm>
            <a:off x="0" y="4404123"/>
            <a:ext cx="9144000" cy="739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2" name="Rectangle 16"/>
          <p:cNvSpPr>
            <a:spLocks noChangeArrowheads="1"/>
          </p:cNvSpPr>
          <p:nvPr/>
        </p:nvSpPr>
        <p:spPr bwMode="auto">
          <a:xfrm>
            <a:off x="3089673" y="4263629"/>
            <a:ext cx="2746906" cy="623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80" tIns="34290" rIns="68580" bIns="34290">
            <a:spAutoFit/>
          </a:bodyPr>
          <a:lstStyle/>
          <a:p>
            <a:r>
              <a:rPr lang="en-US" altLang="zh-CN">
                <a:hlinkClick r:id="rId7"/>
              </a:rPr>
              <a:t>https://etax.chinatax.gov.cn</a:t>
            </a:r>
            <a:endParaRPr lang="en-US" altLang="zh-CN"/>
          </a:p>
          <a:p>
            <a:endParaRPr lang="zh-CN" altLang="en-US"/>
          </a:p>
        </p:txBody>
      </p:sp>
    </p:spTree>
    <p:extLst>
      <p:ext uri="{BB962C8B-B14F-4D97-AF65-F5344CB8AC3E}">
        <p14:creationId xmlns:p14="http://schemas.microsoft.com/office/powerpoint/2010/main" val="3328190614"/>
      </p:ext>
    </p:extLst>
  </p:cSld>
  <p:clrMapOvr>
    <a:masterClrMapping/>
  </p:clrMapOvr>
  <p:transition advTm="4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图片 10"/>
          <p:cNvPicPr>
            <a:picLocks noChangeAspect="1"/>
          </p:cNvPicPr>
          <p:nvPr/>
        </p:nvPicPr>
        <p:blipFill>
          <a:blip r:embed="rId3" cstate="print">
            <a:extLst>
              <a:ext uri="{28A0092B-C50C-407E-A947-70E740481C1C}">
                <a14:useLocalDpi xmlns:a14="http://schemas.microsoft.com/office/drawing/2010/main" val="0"/>
              </a:ext>
            </a:extLst>
          </a:blip>
          <a:srcRect t="49538"/>
          <a:stretch>
            <a:fillRect/>
          </a:stretch>
        </p:blipFill>
        <p:spPr bwMode="auto">
          <a:xfrm>
            <a:off x="3572" y="3993357"/>
            <a:ext cx="9144000" cy="1368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图片 6"/>
          <p:cNvPicPr>
            <a:picLocks noChangeAspect="1"/>
          </p:cNvPicPr>
          <p:nvPr/>
        </p:nvPicPr>
        <p:blipFill>
          <a:blip r:embed="rId4" cstate="print">
            <a:extLst>
              <a:ext uri="{28A0092B-C50C-407E-A947-70E740481C1C}">
                <a14:useLocalDpi xmlns:a14="http://schemas.microsoft.com/office/drawing/2010/main" val="0"/>
              </a:ext>
            </a:extLst>
          </a:blip>
          <a:srcRect b="90108"/>
          <a:stretch>
            <a:fillRect/>
          </a:stretch>
        </p:blipFill>
        <p:spPr bwMode="auto">
          <a:xfrm>
            <a:off x="0" y="2"/>
            <a:ext cx="9144000" cy="508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图片 32"/>
          <p:cNvPicPr>
            <a:picLocks noChangeAspect="1"/>
          </p:cNvPicPr>
          <p:nvPr/>
        </p:nvPicPr>
        <p:blipFill>
          <a:blip r:embed="rId5" cstate="print">
            <a:extLst>
              <a:ext uri="{28A0092B-C50C-407E-A947-70E740481C1C}">
                <a14:useLocalDpi xmlns:a14="http://schemas.microsoft.com/office/drawing/2010/main" val="0"/>
              </a:ext>
            </a:extLst>
          </a:blip>
          <a:srcRect l="12854" t="25578" r="9875" b="9903"/>
          <a:stretch>
            <a:fillRect/>
          </a:stretch>
        </p:blipFill>
        <p:spPr bwMode="auto">
          <a:xfrm>
            <a:off x="163118" y="33338"/>
            <a:ext cx="558403"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文本框 33"/>
          <p:cNvSpPr txBox="1">
            <a:spLocks noChangeArrowheads="1"/>
          </p:cNvSpPr>
          <p:nvPr/>
        </p:nvSpPr>
        <p:spPr bwMode="auto">
          <a:xfrm>
            <a:off x="883445" y="80964"/>
            <a:ext cx="138564" cy="346249"/>
          </a:xfrm>
          <a:prstGeom prst="rect">
            <a:avLst/>
          </a:prstGeom>
          <a:noFill/>
          <a:ln w="9525">
            <a:noFill/>
            <a:miter lim="800000"/>
          </a:ln>
        </p:spPr>
        <p:txBody>
          <a:bodyPr wrap="none" lIns="68580" tIns="34290" rIns="68580" bIns="34290">
            <a:spAutoFit/>
          </a:bodyPr>
          <a:lstStyle/>
          <a:p>
            <a:pPr>
              <a:defRPr/>
            </a:pPr>
            <a:endParaRPr lang="zh-CN" altLang="en-US" b="1" spc="225" dirty="0">
              <a:solidFill>
                <a:schemeClr val="bg1"/>
              </a:soli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10" name="矩形 9"/>
          <p:cNvSpPr/>
          <p:nvPr/>
        </p:nvSpPr>
        <p:spPr>
          <a:xfrm flipH="1">
            <a:off x="-4522" y="547633"/>
            <a:ext cx="9146383" cy="67595"/>
          </a:xfrm>
          <a:prstGeom prst="rect">
            <a:avLst/>
          </a:prstGeom>
          <a:solidFill>
            <a:schemeClr val="accent1">
              <a:lumMod val="75000"/>
            </a:schemeClr>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buFont typeface="Arial" panose="020B0604020202020204" pitchFamily="34" charset="0"/>
              <a:buNone/>
              <a:defRPr/>
            </a:pPr>
            <a:endParaRPr lang="zh-CN" altLang="en-US"/>
          </a:p>
        </p:txBody>
      </p:sp>
      <p:sp>
        <p:nvSpPr>
          <p:cNvPr id="23561" name="灯片编号占位符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eaLnBrk="0" hangingPunct="0">
              <a:defRPr>
                <a:solidFill>
                  <a:schemeClr val="tx1"/>
                </a:solidFill>
                <a:latin typeface="Calibri" pitchFamily="34" charset="0"/>
                <a:ea typeface="宋体" pitchFamily="2" charset="-122"/>
              </a:defRPr>
            </a:lvl1pPr>
            <a:lvl2pPr marL="557213" indent="-214313" eaLnBrk="0" hangingPunct="0">
              <a:defRPr>
                <a:solidFill>
                  <a:schemeClr val="tx1"/>
                </a:solidFill>
                <a:latin typeface="Calibri" pitchFamily="34" charset="0"/>
                <a:ea typeface="宋体" pitchFamily="2" charset="-122"/>
              </a:defRPr>
            </a:lvl2pPr>
            <a:lvl3pPr marL="857250" indent="-171450" eaLnBrk="0" hangingPunct="0">
              <a:defRPr>
                <a:solidFill>
                  <a:schemeClr val="tx1"/>
                </a:solidFill>
                <a:latin typeface="Calibri" pitchFamily="34" charset="0"/>
                <a:ea typeface="宋体" pitchFamily="2" charset="-122"/>
              </a:defRPr>
            </a:lvl3pPr>
            <a:lvl4pPr marL="1200150" indent="-171450" eaLnBrk="0" hangingPunct="0">
              <a:defRPr>
                <a:solidFill>
                  <a:schemeClr val="tx1"/>
                </a:solidFill>
                <a:latin typeface="Calibri" pitchFamily="34" charset="0"/>
                <a:ea typeface="宋体" pitchFamily="2" charset="-122"/>
              </a:defRPr>
            </a:lvl4pPr>
            <a:lvl5pPr marL="1543050" indent="-171450" eaLnBrk="0" hangingPunct="0">
              <a:defRPr>
                <a:solidFill>
                  <a:schemeClr val="tx1"/>
                </a:solidFill>
                <a:latin typeface="Calibri" pitchFamily="34" charset="0"/>
                <a:ea typeface="宋体" pitchFamily="2" charset="-122"/>
              </a:defRPr>
            </a:lvl5pPr>
            <a:lvl6pPr marL="1885950" indent="-171450" eaLnBrk="0" fontAlgn="base" hangingPunct="0">
              <a:spcBef>
                <a:spcPct val="0"/>
              </a:spcBef>
              <a:spcAft>
                <a:spcPct val="0"/>
              </a:spcAft>
              <a:defRPr>
                <a:solidFill>
                  <a:schemeClr val="tx1"/>
                </a:solidFill>
                <a:latin typeface="Calibri" pitchFamily="34" charset="0"/>
                <a:ea typeface="宋体" pitchFamily="2" charset="-122"/>
              </a:defRPr>
            </a:lvl6pPr>
            <a:lvl7pPr marL="2228850" indent="-171450" eaLnBrk="0" fontAlgn="base" hangingPunct="0">
              <a:spcBef>
                <a:spcPct val="0"/>
              </a:spcBef>
              <a:spcAft>
                <a:spcPct val="0"/>
              </a:spcAft>
              <a:defRPr>
                <a:solidFill>
                  <a:schemeClr val="tx1"/>
                </a:solidFill>
                <a:latin typeface="Calibri" pitchFamily="34" charset="0"/>
                <a:ea typeface="宋体" pitchFamily="2" charset="-122"/>
              </a:defRPr>
            </a:lvl7pPr>
            <a:lvl8pPr marL="2571750" indent="-171450" eaLnBrk="0" fontAlgn="base" hangingPunct="0">
              <a:spcBef>
                <a:spcPct val="0"/>
              </a:spcBef>
              <a:spcAft>
                <a:spcPct val="0"/>
              </a:spcAft>
              <a:defRPr>
                <a:solidFill>
                  <a:schemeClr val="tx1"/>
                </a:solidFill>
                <a:latin typeface="Calibri" pitchFamily="34" charset="0"/>
                <a:ea typeface="宋体" pitchFamily="2" charset="-122"/>
              </a:defRPr>
            </a:lvl8pPr>
            <a:lvl9pPr marL="2914650" indent="-17145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fld id="{F00A91CB-4347-4F02-B34A-1F1CDA4FCDB7}" type="slidenum">
              <a:rPr lang="zh-CN" altLang="en-US" smtClean="0">
                <a:solidFill>
                  <a:srgbClr val="898989"/>
                </a:solidFill>
              </a:rPr>
              <a:pPr eaLnBrk="1" hangingPunct="1"/>
              <a:t>21</a:t>
            </a:fld>
            <a:endParaRPr lang="en-US" altLang="zh-CN" smtClean="0">
              <a:solidFill>
                <a:srgbClr val="898989"/>
              </a:solidFill>
            </a:endParaRPr>
          </a:p>
        </p:txBody>
      </p:sp>
      <p:sp>
        <p:nvSpPr>
          <p:cNvPr id="9" name="TextBox 54"/>
          <p:cNvSpPr txBox="1"/>
          <p:nvPr/>
        </p:nvSpPr>
        <p:spPr bwMode="auto">
          <a:xfrm>
            <a:off x="3552825" y="2901554"/>
            <a:ext cx="3301604" cy="733425"/>
          </a:xfrm>
          <a:prstGeom prst="rect">
            <a:avLst/>
          </a:prstGeom>
          <a:noFill/>
          <a:ln w="9525">
            <a:noFill/>
            <a:miter lim="800000"/>
          </a:ln>
        </p:spPr>
        <p:txBody>
          <a:bodyPr wrap="none" lIns="0" tIns="0" rIns="0" bIns="0" anchor="ctr" anchorCtr="1">
            <a:scene3d>
              <a:camera prst="orthographicFront"/>
              <a:lightRig rig="threePt" dir="t"/>
            </a:scene3d>
            <a:sp3d>
              <a:bevelT w="0" h="0"/>
            </a:sp3d>
          </a:bodyPr>
          <a:lstStyle/>
          <a:p>
            <a:pPr marL="0" lvl="1">
              <a:defRPr/>
            </a:pPr>
            <a:endParaRPr lang="zh-CN" altLang="en-US" b="1" dirty="0">
              <a:solidFill>
                <a:srgbClr val="00B050"/>
              </a:solidFill>
            </a:endParaRPr>
          </a:p>
        </p:txBody>
      </p:sp>
      <p:sp>
        <p:nvSpPr>
          <p:cNvPr id="19" name="TextBox 46"/>
          <p:cNvSpPr txBox="1"/>
          <p:nvPr/>
        </p:nvSpPr>
        <p:spPr>
          <a:xfrm>
            <a:off x="315516" y="2678906"/>
            <a:ext cx="1398984" cy="277416"/>
          </a:xfrm>
          <a:prstGeom prst="rect">
            <a:avLst/>
          </a:prstGeom>
          <a:noFill/>
        </p:spPr>
        <p:txBody>
          <a:bodyPr lIns="0" tIns="0" rIns="0" bIns="0"/>
          <a:lstStyle/>
          <a:p>
            <a:pPr algn="dist">
              <a:buFont typeface="Arial" panose="020B0604020202020204" pitchFamily="34" charset="0"/>
              <a:buNone/>
              <a:defRPr/>
            </a:pPr>
            <a:endParaRPr lang="zh-CN" altLang="en-US" sz="2100" b="1" dirty="0">
              <a:solidFill>
                <a:srgbClr val="394557"/>
              </a:solidFill>
              <a:latin typeface="华文楷体" pitchFamily="2" charset="-122"/>
              <a:ea typeface="华文楷体" pitchFamily="2" charset="-122"/>
              <a:cs typeface="+mn-ea"/>
              <a:sym typeface="微软雅黑" panose="020B0503020204020204" pitchFamily="34" charset="-122"/>
            </a:endParaRPr>
          </a:p>
        </p:txBody>
      </p:sp>
      <p:sp>
        <p:nvSpPr>
          <p:cNvPr id="23564" name="矩形 20"/>
          <p:cNvSpPr>
            <a:spLocks noChangeArrowheads="1"/>
          </p:cNvSpPr>
          <p:nvPr/>
        </p:nvSpPr>
        <p:spPr bwMode="auto">
          <a:xfrm>
            <a:off x="2496741" y="2801541"/>
            <a:ext cx="472678"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buFont typeface="Arial" pitchFamily="34" charset="0"/>
              <a:buNone/>
            </a:pPr>
            <a:r>
              <a:rPr lang="en-US" altLang="zh-CN" sz="3600" b="1">
                <a:solidFill>
                  <a:srgbClr val="394557"/>
                </a:solidFill>
                <a:latin typeface="微软雅黑" pitchFamily="34" charset="-122"/>
                <a:ea typeface="微软雅黑" pitchFamily="34" charset="-122"/>
                <a:cs typeface="宋体" pitchFamily="2" charset="-122"/>
                <a:sym typeface="微软雅黑" pitchFamily="34" charset="-122"/>
              </a:rPr>
              <a:t>+</a:t>
            </a:r>
            <a:endParaRPr lang="zh-CN" altLang="en-US" sz="3600">
              <a:ea typeface="微软雅黑" pitchFamily="34" charset="-122"/>
              <a:cs typeface="宋体" pitchFamily="2" charset="-122"/>
            </a:endParaRPr>
          </a:p>
        </p:txBody>
      </p:sp>
      <p:grpSp>
        <p:nvGrpSpPr>
          <p:cNvPr id="23565" name="组合 21"/>
          <p:cNvGrpSpPr>
            <a:grpSpLocks/>
          </p:cNvGrpSpPr>
          <p:nvPr/>
        </p:nvGrpSpPr>
        <p:grpSpPr bwMode="auto">
          <a:xfrm rot="-5400000">
            <a:off x="1251349" y="2925366"/>
            <a:ext cx="3659981" cy="376238"/>
            <a:chOff x="7967269" y="3151651"/>
            <a:chExt cx="3354773" cy="579679"/>
          </a:xfrm>
        </p:grpSpPr>
        <p:sp>
          <p:nvSpPr>
            <p:cNvPr id="23" name="Line 128"/>
            <p:cNvSpPr>
              <a:spLocks noChangeShapeType="1"/>
            </p:cNvSpPr>
            <p:nvPr/>
          </p:nvSpPr>
          <p:spPr bwMode="auto">
            <a:xfrm>
              <a:off x="9659934" y="3151652"/>
              <a:ext cx="0" cy="579679"/>
            </a:xfrm>
            <a:prstGeom prst="line">
              <a:avLst/>
            </a:prstGeom>
            <a:noFill/>
            <a:ln w="9525" cap="flat">
              <a:solidFill>
                <a:schemeClr val="tx1">
                  <a:lumMod val="50000"/>
                  <a:lumOff val="50000"/>
                </a:schemeClr>
              </a:solidFill>
              <a:prstDash val="solid"/>
              <a:miter lim="800000"/>
            </a:ln>
            <a:extLst/>
          </p:spPr>
          <p:txBody>
            <a:bodyPr/>
            <a:lstStyle/>
            <a:p>
              <a:pPr>
                <a:buFont typeface="Arial" panose="020B0604020202020204" pitchFamily="34" charset="0"/>
                <a:buNone/>
                <a:defRPr/>
              </a:pP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4" name="Line 129"/>
            <p:cNvSpPr>
              <a:spLocks noChangeShapeType="1"/>
            </p:cNvSpPr>
            <p:nvPr/>
          </p:nvSpPr>
          <p:spPr bwMode="auto">
            <a:xfrm flipH="1">
              <a:off x="7967269" y="3492854"/>
              <a:ext cx="3354773" cy="0"/>
            </a:xfrm>
            <a:prstGeom prst="line">
              <a:avLst/>
            </a:prstGeom>
            <a:noFill/>
            <a:ln w="9525" cap="flat">
              <a:solidFill>
                <a:schemeClr val="tx1">
                  <a:lumMod val="50000"/>
                  <a:lumOff val="50000"/>
                </a:schemeClr>
              </a:solidFill>
              <a:prstDash val="solid"/>
              <a:miter lim="800000"/>
            </a:ln>
            <a:extLst/>
          </p:spPr>
          <p:txBody>
            <a:bodyPr/>
            <a:lstStyle/>
            <a:p>
              <a:pPr>
                <a:buFont typeface="Arial" panose="020B0604020202020204" pitchFamily="34" charset="0"/>
                <a:buNone/>
                <a:defRPr/>
              </a:pP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5" name="Line 130"/>
            <p:cNvSpPr>
              <a:spLocks noChangeShapeType="1"/>
            </p:cNvSpPr>
            <p:nvPr/>
          </p:nvSpPr>
          <p:spPr bwMode="auto">
            <a:xfrm>
              <a:off x="7971635" y="3485518"/>
              <a:ext cx="0" cy="210960"/>
            </a:xfrm>
            <a:prstGeom prst="line">
              <a:avLst/>
            </a:prstGeom>
            <a:noFill/>
            <a:ln w="9525" cap="flat">
              <a:solidFill>
                <a:schemeClr val="tx1">
                  <a:lumMod val="50000"/>
                  <a:lumOff val="50000"/>
                </a:schemeClr>
              </a:solidFill>
              <a:prstDash val="solid"/>
              <a:miter lim="800000"/>
            </a:ln>
            <a:extLst/>
          </p:spPr>
          <p:txBody>
            <a:bodyPr/>
            <a:lstStyle/>
            <a:p>
              <a:pPr>
                <a:buFont typeface="Arial" panose="020B0604020202020204" pitchFamily="34" charset="0"/>
                <a:buNone/>
                <a:defRPr/>
              </a:pP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6" name="Line 131"/>
            <p:cNvSpPr>
              <a:spLocks noChangeShapeType="1"/>
            </p:cNvSpPr>
            <p:nvPr/>
          </p:nvSpPr>
          <p:spPr bwMode="auto">
            <a:xfrm>
              <a:off x="11322043" y="3492856"/>
              <a:ext cx="0" cy="238476"/>
            </a:xfrm>
            <a:prstGeom prst="line">
              <a:avLst/>
            </a:prstGeom>
            <a:noFill/>
            <a:ln w="9525" cap="flat">
              <a:solidFill>
                <a:schemeClr val="tx1">
                  <a:lumMod val="50000"/>
                  <a:lumOff val="50000"/>
                </a:schemeClr>
              </a:solidFill>
              <a:prstDash val="solid"/>
              <a:miter lim="800000"/>
            </a:ln>
            <a:extLst/>
          </p:spPr>
          <p:txBody>
            <a:bodyPr/>
            <a:lstStyle/>
            <a:p>
              <a:pPr>
                <a:buFont typeface="Arial" panose="020B0604020202020204" pitchFamily="34" charset="0"/>
                <a:buNone/>
                <a:defRPr/>
              </a:pP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graphicFrame>
        <p:nvGraphicFramePr>
          <p:cNvPr id="4" name="图示 3"/>
          <p:cNvGraphicFramePr/>
          <p:nvPr>
            <p:extLst>
              <p:ext uri="{D42A27DB-BD31-4B8C-83A1-F6EECF244321}">
                <p14:modId xmlns:p14="http://schemas.microsoft.com/office/powerpoint/2010/main" val="1907541994"/>
              </p:ext>
            </p:extLst>
          </p:nvPr>
        </p:nvGraphicFramePr>
        <p:xfrm>
          <a:off x="3269460" y="923691"/>
          <a:ext cx="5686425" cy="423915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nvGrpSpPr>
          <p:cNvPr id="35" name="组合 34"/>
          <p:cNvGrpSpPr/>
          <p:nvPr/>
        </p:nvGrpSpPr>
        <p:grpSpPr>
          <a:xfrm>
            <a:off x="442317" y="2762500"/>
            <a:ext cx="2017508" cy="718477"/>
            <a:chOff x="409527" y="2112093"/>
            <a:chExt cx="5733380" cy="413280"/>
          </a:xfrm>
          <a:solidFill>
            <a:schemeClr val="accent1">
              <a:lumMod val="40000"/>
              <a:lumOff val="60000"/>
            </a:schemeClr>
          </a:solidFill>
        </p:grpSpPr>
        <p:sp>
          <p:nvSpPr>
            <p:cNvPr id="36" name="圆角矩形 35"/>
            <p:cNvSpPr/>
            <p:nvPr/>
          </p:nvSpPr>
          <p:spPr>
            <a:xfrm>
              <a:off x="409527" y="2112093"/>
              <a:ext cx="5733380" cy="41328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圆角矩形 4"/>
            <p:cNvSpPr/>
            <p:nvPr/>
          </p:nvSpPr>
          <p:spPr>
            <a:xfrm>
              <a:off x="429702" y="2132268"/>
              <a:ext cx="5693030" cy="372930"/>
            </a:xfrm>
            <a:prstGeom prst="rect">
              <a:avLst/>
            </a:prstGeom>
            <a:grpFill/>
          </p:spPr>
          <p:style>
            <a:lnRef idx="0">
              <a:scrgbClr r="0" g="0" b="0"/>
            </a:lnRef>
            <a:fillRef idx="0">
              <a:scrgbClr r="0" g="0" b="0"/>
            </a:fillRef>
            <a:effectRef idx="0">
              <a:scrgbClr r="0" g="0" b="0"/>
            </a:effectRef>
            <a:fontRef idx="minor">
              <a:schemeClr val="lt1"/>
            </a:fontRef>
          </p:style>
          <p:txBody>
            <a:bodyPr lIns="216708" tIns="0" rIns="216708" bIns="0" spcCol="1270" anchor="ctr"/>
            <a:lstStyle/>
            <a:p>
              <a:pPr defTabSz="466725">
                <a:lnSpc>
                  <a:spcPct val="90000"/>
                </a:lnSpc>
                <a:spcAft>
                  <a:spcPct val="35000"/>
                </a:spcAft>
                <a:defRPr/>
              </a:pPr>
              <a:endParaRPr lang="zh-CN" altLang="en-US" sz="1100" dirty="0"/>
            </a:p>
          </p:txBody>
        </p:sp>
      </p:grpSp>
      <p:sp>
        <p:nvSpPr>
          <p:cNvPr id="5" name="矩形 4"/>
          <p:cNvSpPr/>
          <p:nvPr/>
        </p:nvSpPr>
        <p:spPr>
          <a:xfrm>
            <a:off x="696518" y="2818211"/>
            <a:ext cx="1597819" cy="623248"/>
          </a:xfrm>
          <a:prstGeom prst="rect">
            <a:avLst/>
          </a:prstGeom>
        </p:spPr>
        <p:txBody>
          <a:bodyPr lIns="68580" tIns="34290" rIns="68580" bIns="34290">
            <a:spAutoFit/>
          </a:bodyPr>
          <a:lstStyle/>
          <a:p>
            <a:pPr algn="dist">
              <a:buFont typeface="Arial" panose="020B0604020202020204" pitchFamily="34" charset="0"/>
              <a:buNone/>
              <a:defRPr/>
            </a:pPr>
            <a:r>
              <a:rPr lang="zh-CN" altLang="en-US" b="1" dirty="0">
                <a:solidFill>
                  <a:srgbClr val="394557"/>
                </a:solidFill>
                <a:latin typeface="华文楷体" pitchFamily="2" charset="-122"/>
                <a:ea typeface="华文楷体" pitchFamily="2" charset="-122"/>
                <a:cs typeface="+mn-ea"/>
                <a:sym typeface="微软雅黑" panose="020B0503020204020204" pitchFamily="34" charset="-122"/>
              </a:rPr>
              <a:t>年度自行纳</a:t>
            </a:r>
            <a:endParaRPr lang="en-US" altLang="zh-CN" b="1" dirty="0">
              <a:solidFill>
                <a:srgbClr val="394557"/>
              </a:solidFill>
              <a:latin typeface="华文楷体" pitchFamily="2" charset="-122"/>
              <a:ea typeface="华文楷体" pitchFamily="2" charset="-122"/>
              <a:cs typeface="+mn-ea"/>
              <a:sym typeface="微软雅黑" panose="020B0503020204020204" pitchFamily="34" charset="-122"/>
            </a:endParaRPr>
          </a:p>
          <a:p>
            <a:pPr algn="dist">
              <a:buFont typeface="Arial" panose="020B0604020202020204" pitchFamily="34" charset="0"/>
              <a:buNone/>
              <a:defRPr/>
            </a:pPr>
            <a:r>
              <a:rPr lang="zh-CN" altLang="en-US" b="1" dirty="0">
                <a:solidFill>
                  <a:srgbClr val="394557"/>
                </a:solidFill>
                <a:latin typeface="华文楷体" pitchFamily="2" charset="-122"/>
                <a:ea typeface="华文楷体" pitchFamily="2" charset="-122"/>
                <a:cs typeface="+mn-ea"/>
                <a:sym typeface="微软雅黑" panose="020B0503020204020204" pitchFamily="34" charset="-122"/>
              </a:rPr>
              <a:t>税申报表</a:t>
            </a:r>
          </a:p>
        </p:txBody>
      </p:sp>
      <p:grpSp>
        <p:nvGrpSpPr>
          <p:cNvPr id="23569" name="组合 14"/>
          <p:cNvGrpSpPr>
            <a:grpSpLocks/>
          </p:cNvGrpSpPr>
          <p:nvPr/>
        </p:nvGrpSpPr>
        <p:grpSpPr bwMode="auto">
          <a:xfrm>
            <a:off x="163118" y="676275"/>
            <a:ext cx="2759869" cy="486966"/>
            <a:chOff x="1" y="0"/>
            <a:chExt cx="4160732" cy="403076"/>
          </a:xfrm>
        </p:grpSpPr>
        <p:sp>
          <p:nvSpPr>
            <p:cNvPr id="23573" name="圆角矩形 30"/>
            <p:cNvSpPr>
              <a:spLocks noChangeArrowheads="1"/>
            </p:cNvSpPr>
            <p:nvPr/>
          </p:nvSpPr>
          <p:spPr bwMode="auto">
            <a:xfrm>
              <a:off x="1" y="0"/>
              <a:ext cx="4160732" cy="403076"/>
            </a:xfrm>
            <a:prstGeom prst="roundRect">
              <a:avLst>
                <a:gd name="adj" fmla="val 0"/>
              </a:avLst>
            </a:prstGeom>
            <a:noFill/>
            <a:ln w="25400">
              <a:solidFill>
                <a:srgbClr val="235AA6"/>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buFont typeface="Arial" pitchFamily="34" charset="0"/>
                <a:buNone/>
              </a:pPr>
              <a:endParaRPr lang="zh-CN" altLang="en-US">
                <a:solidFill>
                  <a:srgbClr val="FFFFFF"/>
                </a:solidFill>
              </a:endParaRPr>
            </a:p>
          </p:txBody>
        </p:sp>
        <p:sp>
          <p:nvSpPr>
            <p:cNvPr id="23574" name="矩形 31"/>
            <p:cNvSpPr>
              <a:spLocks noChangeArrowheads="1"/>
            </p:cNvSpPr>
            <p:nvPr/>
          </p:nvSpPr>
          <p:spPr bwMode="auto">
            <a:xfrm>
              <a:off x="29822" y="27797"/>
              <a:ext cx="499820" cy="353993"/>
            </a:xfrm>
            <a:prstGeom prst="rect">
              <a:avLst/>
            </a:prstGeom>
            <a:solidFill>
              <a:srgbClr val="235AA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buFont typeface="Arial" pitchFamily="34" charset="0"/>
                <a:buNone/>
              </a:pPr>
              <a:r>
                <a:rPr lang="en-US" altLang="zh-CN" b="1">
                  <a:solidFill>
                    <a:srgbClr val="FFFFFF"/>
                  </a:solidFill>
                  <a:latin typeface="微软雅黑" pitchFamily="34" charset="-122"/>
                  <a:ea typeface="微软雅黑" pitchFamily="34" charset="-122"/>
                </a:rPr>
                <a:t>8</a:t>
              </a:r>
              <a:endParaRPr lang="zh-CN" altLang="en-US" b="1">
                <a:solidFill>
                  <a:srgbClr val="FFFFFF"/>
                </a:solidFill>
                <a:latin typeface="微软雅黑" pitchFamily="34" charset="-122"/>
                <a:ea typeface="微软雅黑" pitchFamily="34" charset="-122"/>
              </a:endParaRPr>
            </a:p>
          </p:txBody>
        </p:sp>
      </p:grpSp>
      <p:sp>
        <p:nvSpPr>
          <p:cNvPr id="23570" name="矩形 30"/>
          <p:cNvSpPr>
            <a:spLocks noChangeArrowheads="1"/>
          </p:cNvSpPr>
          <p:nvPr/>
        </p:nvSpPr>
        <p:spPr bwMode="auto">
          <a:xfrm>
            <a:off x="632224" y="748903"/>
            <a:ext cx="2254463"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pPr>
              <a:buFont typeface="Arial" pitchFamily="34" charset="0"/>
              <a:buNone/>
            </a:pPr>
            <a:r>
              <a:rPr lang="zh-CN" altLang="en-US" sz="1500" b="1" dirty="0">
                <a:solidFill>
                  <a:srgbClr val="235AA6"/>
                </a:solidFill>
                <a:latin typeface="微软雅黑" pitchFamily="34" charset="-122"/>
                <a:ea typeface="微软雅黑" pitchFamily="34" charset="-122"/>
              </a:rPr>
              <a:t>需要哪些申报信息及资料</a:t>
            </a:r>
          </a:p>
        </p:txBody>
      </p:sp>
      <p:sp>
        <p:nvSpPr>
          <p:cNvPr id="23571" name="TextBox 1"/>
          <p:cNvSpPr txBox="1">
            <a:spLocks noChangeArrowheads="1"/>
          </p:cNvSpPr>
          <p:nvPr/>
        </p:nvSpPr>
        <p:spPr bwMode="auto">
          <a:xfrm>
            <a:off x="-4522" y="3858564"/>
            <a:ext cx="3235501" cy="108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1600" b="1" dirty="0">
                <a:solidFill>
                  <a:srgbClr val="394557"/>
                </a:solidFill>
                <a:latin typeface="华文楷体" pitchFamily="2" charset="-122"/>
                <a:ea typeface="华文楷体" pitchFamily="2" charset="-122"/>
              </a:rPr>
              <a:t>资料保存：</a:t>
            </a:r>
            <a:endParaRPr lang="en-US" altLang="zh-CN" sz="1600" b="1" dirty="0">
              <a:solidFill>
                <a:srgbClr val="394557"/>
              </a:solidFill>
              <a:latin typeface="华文楷体" pitchFamily="2" charset="-122"/>
              <a:ea typeface="华文楷体" pitchFamily="2" charset="-122"/>
            </a:endParaRPr>
          </a:p>
          <a:p>
            <a:pPr eaLnBrk="1" hangingPunct="1">
              <a:buFont typeface="Arial" pitchFamily="34" charset="0"/>
              <a:buNone/>
            </a:pPr>
            <a:r>
              <a:rPr lang="zh-CN" altLang="en-US" sz="1600" b="1" dirty="0">
                <a:solidFill>
                  <a:srgbClr val="394557"/>
                </a:solidFill>
                <a:latin typeface="华文楷体" pitchFamily="2" charset="-122"/>
                <a:ea typeface="华文楷体" pitchFamily="2" charset="-122"/>
              </a:rPr>
              <a:t>        自年度汇算期结束留存</a:t>
            </a:r>
            <a:r>
              <a:rPr lang="en-US" altLang="zh-CN" sz="1600" b="1" dirty="0">
                <a:solidFill>
                  <a:srgbClr val="394557"/>
                </a:solidFill>
                <a:latin typeface="华文楷体" pitchFamily="2" charset="-122"/>
                <a:ea typeface="华文楷体" pitchFamily="2" charset="-122"/>
              </a:rPr>
              <a:t>5</a:t>
            </a:r>
            <a:r>
              <a:rPr lang="zh-CN" altLang="en-US" sz="1600" b="1" dirty="0">
                <a:solidFill>
                  <a:srgbClr val="394557"/>
                </a:solidFill>
                <a:latin typeface="华文楷体" pitchFamily="2" charset="-122"/>
                <a:ea typeface="华文楷体" pitchFamily="2" charset="-122"/>
              </a:rPr>
              <a:t>年</a:t>
            </a:r>
            <a:endParaRPr lang="en-US" altLang="zh-CN" sz="1600" b="1" dirty="0">
              <a:solidFill>
                <a:srgbClr val="394557"/>
              </a:solidFill>
              <a:latin typeface="华文楷体" pitchFamily="2" charset="-122"/>
              <a:ea typeface="华文楷体" pitchFamily="2" charset="-122"/>
            </a:endParaRPr>
          </a:p>
          <a:p>
            <a:pPr eaLnBrk="1" hangingPunct="1">
              <a:buFont typeface="Arial" pitchFamily="34" charset="0"/>
              <a:buNone/>
            </a:pPr>
            <a:r>
              <a:rPr lang="zh-CN" altLang="en-US" sz="1600" b="1" dirty="0">
                <a:solidFill>
                  <a:srgbClr val="394557"/>
                </a:solidFill>
                <a:latin typeface="华文楷体" pitchFamily="2" charset="-122"/>
                <a:ea typeface="华文楷体" pitchFamily="2" charset="-122"/>
              </a:rPr>
              <a:t>（</a:t>
            </a:r>
            <a:r>
              <a:rPr lang="en-US" altLang="zh-CN" sz="1600" b="1" dirty="0">
                <a:solidFill>
                  <a:srgbClr val="394557"/>
                </a:solidFill>
                <a:latin typeface="华文楷体" pitchFamily="2" charset="-122"/>
                <a:ea typeface="华文楷体" pitchFamily="2" charset="-122"/>
              </a:rPr>
              <a:t>2020</a:t>
            </a:r>
            <a:r>
              <a:rPr lang="zh-CN" altLang="en-US" sz="1600" b="1" dirty="0">
                <a:solidFill>
                  <a:srgbClr val="394557"/>
                </a:solidFill>
                <a:latin typeface="华文楷体" pitchFamily="2" charset="-122"/>
                <a:ea typeface="华文楷体" pitchFamily="2" charset="-122"/>
              </a:rPr>
              <a:t>年</a:t>
            </a:r>
            <a:r>
              <a:rPr lang="en-US" altLang="zh-CN" sz="1600" b="1" dirty="0">
                <a:solidFill>
                  <a:srgbClr val="394557"/>
                </a:solidFill>
                <a:latin typeface="华文楷体" pitchFamily="2" charset="-122"/>
                <a:ea typeface="华文楷体" pitchFamily="2" charset="-122"/>
              </a:rPr>
              <a:t>7</a:t>
            </a:r>
            <a:r>
              <a:rPr lang="zh-CN" altLang="en-US" sz="1600" b="1" dirty="0">
                <a:solidFill>
                  <a:srgbClr val="394557"/>
                </a:solidFill>
                <a:latin typeface="华文楷体" pitchFamily="2" charset="-122"/>
                <a:ea typeface="华文楷体" pitchFamily="2" charset="-122"/>
              </a:rPr>
              <a:t>月</a:t>
            </a:r>
            <a:r>
              <a:rPr lang="en-US" altLang="zh-CN" sz="1600" b="1" dirty="0">
                <a:solidFill>
                  <a:srgbClr val="394557"/>
                </a:solidFill>
                <a:latin typeface="华文楷体" pitchFamily="2" charset="-122"/>
                <a:ea typeface="华文楷体" pitchFamily="2" charset="-122"/>
              </a:rPr>
              <a:t>1</a:t>
            </a:r>
            <a:r>
              <a:rPr lang="zh-CN" altLang="en-US" sz="1600" b="1" dirty="0">
                <a:solidFill>
                  <a:srgbClr val="394557"/>
                </a:solidFill>
                <a:latin typeface="华文楷体" pitchFamily="2" charset="-122"/>
                <a:ea typeface="华文楷体" pitchFamily="2" charset="-122"/>
              </a:rPr>
              <a:t>日至</a:t>
            </a:r>
            <a:r>
              <a:rPr lang="en-US" altLang="zh-CN" sz="1600" b="1" dirty="0">
                <a:solidFill>
                  <a:srgbClr val="394557"/>
                </a:solidFill>
                <a:latin typeface="华文楷体" pitchFamily="2" charset="-122"/>
                <a:ea typeface="华文楷体" pitchFamily="2" charset="-122"/>
              </a:rPr>
              <a:t>2025</a:t>
            </a:r>
            <a:r>
              <a:rPr lang="zh-CN" altLang="en-US" sz="1600" b="1" dirty="0">
                <a:solidFill>
                  <a:srgbClr val="394557"/>
                </a:solidFill>
                <a:latin typeface="华文楷体" pitchFamily="2" charset="-122"/>
                <a:ea typeface="华文楷体" pitchFamily="2" charset="-122"/>
              </a:rPr>
              <a:t>年</a:t>
            </a:r>
            <a:r>
              <a:rPr lang="en-US" altLang="zh-CN" sz="1600" b="1" dirty="0">
                <a:solidFill>
                  <a:srgbClr val="394557"/>
                </a:solidFill>
                <a:latin typeface="华文楷体" pitchFamily="2" charset="-122"/>
                <a:ea typeface="华文楷体" pitchFamily="2" charset="-122"/>
              </a:rPr>
              <a:t>6</a:t>
            </a:r>
            <a:r>
              <a:rPr lang="zh-CN" altLang="en-US" sz="1600" b="1" dirty="0">
                <a:solidFill>
                  <a:srgbClr val="394557"/>
                </a:solidFill>
                <a:latin typeface="华文楷体" pitchFamily="2" charset="-122"/>
                <a:ea typeface="华文楷体" pitchFamily="2" charset="-122"/>
              </a:rPr>
              <a:t>月</a:t>
            </a:r>
            <a:r>
              <a:rPr lang="en-US" altLang="zh-CN" sz="1600" b="1" dirty="0">
                <a:solidFill>
                  <a:srgbClr val="394557"/>
                </a:solidFill>
                <a:latin typeface="华文楷体" pitchFamily="2" charset="-122"/>
                <a:ea typeface="华文楷体" pitchFamily="2" charset="-122"/>
              </a:rPr>
              <a:t>30</a:t>
            </a:r>
            <a:r>
              <a:rPr lang="zh-CN" altLang="en-US" sz="1600" b="1" dirty="0">
                <a:solidFill>
                  <a:srgbClr val="394557"/>
                </a:solidFill>
                <a:latin typeface="华文楷体" pitchFamily="2" charset="-122"/>
                <a:ea typeface="华文楷体" pitchFamily="2" charset="-122"/>
              </a:rPr>
              <a:t>日）</a:t>
            </a:r>
          </a:p>
          <a:p>
            <a:pPr eaLnBrk="1" hangingPunct="1">
              <a:buFont typeface="Arial" pitchFamily="34" charset="0"/>
              <a:buNone/>
            </a:pPr>
            <a:endParaRPr lang="zh-CN" altLang="en-US" sz="1600" b="1" dirty="0">
              <a:solidFill>
                <a:srgbClr val="394557"/>
              </a:solidFill>
              <a:latin typeface="华文楷体" pitchFamily="2" charset="-122"/>
              <a:ea typeface="华文楷体" pitchFamily="2" charset="-122"/>
            </a:endParaRPr>
          </a:p>
        </p:txBody>
      </p:sp>
      <p:sp>
        <p:nvSpPr>
          <p:cNvPr id="33" name="TextBox 32"/>
          <p:cNvSpPr txBox="1"/>
          <p:nvPr/>
        </p:nvSpPr>
        <p:spPr>
          <a:xfrm>
            <a:off x="2806146" y="-22518"/>
            <a:ext cx="3729196" cy="530915"/>
          </a:xfrm>
          <a:prstGeom prst="rect">
            <a:avLst/>
          </a:prstGeom>
          <a:noFill/>
        </p:spPr>
        <p:txBody>
          <a:bodyPr lIns="68580" tIns="34290" rIns="68580" bIns="34290">
            <a:spAutoFit/>
            <a:scene3d>
              <a:camera prst="orthographicFront"/>
              <a:lightRig rig="soft" dir="t">
                <a:rot lat="0" lon="0" rev="10800000"/>
              </a:lightRig>
            </a:scene3d>
            <a:sp3d>
              <a:bevelT w="27940" h="12700"/>
              <a:contourClr>
                <a:srgbClr val="DDDDDD"/>
              </a:contourClr>
            </a:sp3d>
          </a:bodyPr>
          <a:lstStyle/>
          <a:p>
            <a:pPr>
              <a:buFont typeface="Arial" panose="020B0604020202020204" pitchFamily="34" charset="0"/>
              <a:buNone/>
              <a:defRPr/>
            </a:pPr>
            <a:r>
              <a:rPr lang="zh-CN" altLang="en-US" sz="3000" b="1" spc="113" dirty="0">
                <a:ln w="11430"/>
                <a:solidFill>
                  <a:srgbClr val="F8F8F8"/>
                </a:solidFill>
                <a:effectLst>
                  <a:outerShdw blurRad="25400" algn="tl" rotWithShape="0">
                    <a:srgbClr val="000000">
                      <a:alpha val="43000"/>
                    </a:srgbClr>
                  </a:outerShdw>
                </a:effectLst>
                <a:latin typeface="华文行楷" pitchFamily="2" charset="-122"/>
                <a:ea typeface="华文行楷" pitchFamily="2" charset="-122"/>
              </a:rPr>
              <a:t>汇算清缴政策规定</a:t>
            </a:r>
          </a:p>
        </p:txBody>
      </p:sp>
    </p:spTree>
    <p:extLst>
      <p:ext uri="{BB962C8B-B14F-4D97-AF65-F5344CB8AC3E}">
        <p14:creationId xmlns:p14="http://schemas.microsoft.com/office/powerpoint/2010/main" val="1283042392"/>
      </p:ext>
    </p:extLst>
  </p:cSld>
  <p:clrMapOvr>
    <a:masterClrMapping/>
  </p:clrMapOvr>
  <p:transition spd="slow" advTm="4000">
    <p:blinds/>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图片 6"/>
          <p:cNvPicPr>
            <a:picLocks noChangeAspect="1"/>
          </p:cNvPicPr>
          <p:nvPr/>
        </p:nvPicPr>
        <p:blipFill>
          <a:blip r:embed="rId3" cstate="print">
            <a:extLst>
              <a:ext uri="{28A0092B-C50C-407E-A947-70E740481C1C}">
                <a14:useLocalDpi xmlns:a14="http://schemas.microsoft.com/office/drawing/2010/main" val="0"/>
              </a:ext>
            </a:extLst>
          </a:blip>
          <a:srcRect b="90108"/>
          <a:stretch>
            <a:fillRect/>
          </a:stretch>
        </p:blipFill>
        <p:spPr bwMode="auto">
          <a:xfrm>
            <a:off x="0" y="2"/>
            <a:ext cx="9144000" cy="508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图片 32"/>
          <p:cNvPicPr>
            <a:picLocks noChangeAspect="1"/>
          </p:cNvPicPr>
          <p:nvPr/>
        </p:nvPicPr>
        <p:blipFill>
          <a:blip r:embed="rId4" cstate="print">
            <a:extLst>
              <a:ext uri="{28A0092B-C50C-407E-A947-70E740481C1C}">
                <a14:useLocalDpi xmlns:a14="http://schemas.microsoft.com/office/drawing/2010/main" val="0"/>
              </a:ext>
            </a:extLst>
          </a:blip>
          <a:srcRect l="12854" t="25578" r="9875" b="9903"/>
          <a:stretch>
            <a:fillRect/>
          </a:stretch>
        </p:blipFill>
        <p:spPr bwMode="auto">
          <a:xfrm>
            <a:off x="163118" y="33338"/>
            <a:ext cx="558403"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文本框 33"/>
          <p:cNvSpPr txBox="1">
            <a:spLocks noChangeArrowheads="1"/>
          </p:cNvSpPr>
          <p:nvPr/>
        </p:nvSpPr>
        <p:spPr bwMode="auto">
          <a:xfrm>
            <a:off x="883445" y="80964"/>
            <a:ext cx="138564" cy="346249"/>
          </a:xfrm>
          <a:prstGeom prst="rect">
            <a:avLst/>
          </a:prstGeom>
          <a:noFill/>
          <a:ln w="9525">
            <a:noFill/>
            <a:miter lim="800000"/>
          </a:ln>
        </p:spPr>
        <p:txBody>
          <a:bodyPr wrap="none" lIns="68580" tIns="34290" rIns="68580" bIns="34290">
            <a:spAutoFit/>
          </a:bodyPr>
          <a:lstStyle/>
          <a:p>
            <a:pPr>
              <a:defRPr/>
            </a:pPr>
            <a:endParaRPr lang="zh-CN" altLang="en-US" b="1" spc="225" dirty="0">
              <a:solidFill>
                <a:schemeClr val="bg1"/>
              </a:soli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10" name="矩形 9"/>
          <p:cNvSpPr/>
          <p:nvPr/>
        </p:nvSpPr>
        <p:spPr>
          <a:xfrm flipH="1">
            <a:off x="-4522" y="547633"/>
            <a:ext cx="9146383" cy="67595"/>
          </a:xfrm>
          <a:prstGeom prst="rect">
            <a:avLst/>
          </a:prstGeom>
          <a:solidFill>
            <a:schemeClr val="accent1">
              <a:lumMod val="75000"/>
            </a:schemeClr>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buFont typeface="Arial" panose="020B0604020202020204" pitchFamily="34" charset="0"/>
              <a:buNone/>
              <a:defRPr/>
            </a:pPr>
            <a:endParaRPr lang="zh-CN" altLang="en-US"/>
          </a:p>
        </p:txBody>
      </p:sp>
      <p:sp>
        <p:nvSpPr>
          <p:cNvPr id="24584" name="灯片编号占位符 2"/>
          <p:cNvSpPr txBox="1">
            <a:spLocks noGrp="1"/>
          </p:cNvSpPr>
          <p:nvPr/>
        </p:nvSpPr>
        <p:spPr bwMode="auto">
          <a:xfrm>
            <a:off x="6457950" y="4767264"/>
            <a:ext cx="2057400"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r" eaLnBrk="1" hangingPunct="1">
              <a:buFont typeface="Arial" pitchFamily="34" charset="0"/>
              <a:buNone/>
            </a:pPr>
            <a:fld id="{98B7DEC6-B9C7-45C6-8E3C-AA41C7A94CB9}" type="slidenum">
              <a:rPr lang="zh-CN" altLang="en-US" sz="900">
                <a:solidFill>
                  <a:srgbClr val="898989"/>
                </a:solidFill>
              </a:rPr>
              <a:pPr algn="r" eaLnBrk="1" hangingPunct="1">
                <a:buFont typeface="Arial" pitchFamily="34" charset="0"/>
                <a:buNone/>
              </a:pPr>
              <a:t>22</a:t>
            </a:fld>
            <a:endParaRPr lang="en-US" altLang="zh-CN" sz="900">
              <a:solidFill>
                <a:srgbClr val="898989"/>
              </a:solidFill>
            </a:endParaRPr>
          </a:p>
        </p:txBody>
      </p:sp>
      <p:sp>
        <p:nvSpPr>
          <p:cNvPr id="9" name="TextBox 54"/>
          <p:cNvSpPr txBox="1"/>
          <p:nvPr/>
        </p:nvSpPr>
        <p:spPr bwMode="auto">
          <a:xfrm>
            <a:off x="3552825" y="2901554"/>
            <a:ext cx="3301604" cy="733425"/>
          </a:xfrm>
          <a:prstGeom prst="rect">
            <a:avLst/>
          </a:prstGeom>
          <a:noFill/>
          <a:ln w="9525">
            <a:noFill/>
            <a:miter lim="800000"/>
          </a:ln>
        </p:spPr>
        <p:txBody>
          <a:bodyPr wrap="none" lIns="0" tIns="0" rIns="0" bIns="0" anchor="ctr" anchorCtr="1">
            <a:scene3d>
              <a:camera prst="orthographicFront"/>
              <a:lightRig rig="threePt" dir="t"/>
            </a:scene3d>
            <a:sp3d>
              <a:bevelT w="0" h="0"/>
            </a:sp3d>
          </a:bodyPr>
          <a:lstStyle/>
          <a:p>
            <a:pPr marL="0" lvl="1">
              <a:defRPr/>
            </a:pPr>
            <a:endParaRPr lang="zh-CN" altLang="en-US" b="1" dirty="0">
              <a:solidFill>
                <a:srgbClr val="00B050"/>
              </a:solidFill>
            </a:endParaRPr>
          </a:p>
        </p:txBody>
      </p:sp>
      <p:sp>
        <p:nvSpPr>
          <p:cNvPr id="11" name="矩形 10"/>
          <p:cNvSpPr/>
          <p:nvPr/>
        </p:nvSpPr>
        <p:spPr>
          <a:xfrm>
            <a:off x="3002757" y="38101"/>
            <a:ext cx="3332194" cy="530915"/>
          </a:xfrm>
          <a:prstGeom prst="rect">
            <a:avLst/>
          </a:prstGeom>
        </p:spPr>
        <p:txBody>
          <a:bodyPr wrap="none" lIns="68580" tIns="34290" rIns="68580" bIns="34290">
            <a:spAutoFit/>
          </a:bodyPr>
          <a:lstStyle/>
          <a:p>
            <a:pPr>
              <a:buFont typeface="Arial" panose="020B0604020202020204" pitchFamily="34" charset="0"/>
              <a:buNone/>
              <a:defRPr/>
            </a:pPr>
            <a:r>
              <a:rPr lang="zh-CN" altLang="en-US" sz="3000" b="1" spc="113" dirty="0">
                <a:ln w="11430"/>
                <a:solidFill>
                  <a:srgbClr val="F8F8F8"/>
                </a:solidFill>
                <a:effectLst>
                  <a:outerShdw blurRad="25400" algn="tl" rotWithShape="0">
                    <a:srgbClr val="000000">
                      <a:alpha val="43000"/>
                    </a:srgbClr>
                  </a:outerShdw>
                </a:effectLst>
                <a:latin typeface="华文行楷" pitchFamily="2" charset="-122"/>
                <a:ea typeface="华文行楷" pitchFamily="2" charset="-122"/>
              </a:rPr>
              <a:t>汇算清缴申报资料</a:t>
            </a:r>
          </a:p>
        </p:txBody>
      </p:sp>
      <p:sp>
        <p:nvSpPr>
          <p:cNvPr id="19" name="TextBox 46"/>
          <p:cNvSpPr txBox="1"/>
          <p:nvPr/>
        </p:nvSpPr>
        <p:spPr>
          <a:xfrm>
            <a:off x="447677" y="2624138"/>
            <a:ext cx="1398985" cy="277416"/>
          </a:xfrm>
          <a:prstGeom prst="rect">
            <a:avLst/>
          </a:prstGeom>
          <a:noFill/>
        </p:spPr>
        <p:txBody>
          <a:bodyPr lIns="0" tIns="0" rIns="0" bIns="0"/>
          <a:lstStyle/>
          <a:p>
            <a:pPr algn="dist">
              <a:buFont typeface="Arial" panose="020B0604020202020204" pitchFamily="34" charset="0"/>
              <a:buNone/>
              <a:defRPr/>
            </a:pPr>
            <a:endParaRPr lang="zh-CN" altLang="en-US" sz="2100" b="1" dirty="0">
              <a:solidFill>
                <a:srgbClr val="394557"/>
              </a:solidFill>
              <a:latin typeface="华文楷体" pitchFamily="2" charset="-122"/>
              <a:ea typeface="华文楷体" pitchFamily="2" charset="-122"/>
              <a:cs typeface="+mn-ea"/>
              <a:sym typeface="微软雅黑" panose="020B0503020204020204" pitchFamily="34" charset="-122"/>
            </a:endParaRPr>
          </a:p>
        </p:txBody>
      </p:sp>
      <p:sp>
        <p:nvSpPr>
          <p:cNvPr id="24588" name="MainIdea"/>
          <p:cNvSpPr>
            <a:spLocks noChangeArrowheads="1"/>
          </p:cNvSpPr>
          <p:nvPr/>
        </p:nvSpPr>
        <p:spPr bwMode="auto">
          <a:xfrm>
            <a:off x="447677" y="1766293"/>
            <a:ext cx="704256" cy="1993106"/>
          </a:xfrm>
          <a:custGeom>
            <a:avLst/>
            <a:gdLst>
              <a:gd name="T0" fmla="*/ 154280 w 901360"/>
              <a:gd name="T1" fmla="*/ 117420 h 425600"/>
              <a:gd name="T2" fmla="*/ 744040 w 901360"/>
              <a:gd name="T3" fmla="*/ 299820 h 425600"/>
            </a:gdLst>
            <a:ahLst/>
            <a:cxnLst/>
            <a:rect l="T0" t="T1" r="T2" b="T3"/>
            <a:pathLst>
              <a:path w="901360" h="425600">
                <a:moveTo>
                  <a:pt x="30400" y="0"/>
                </a:moveTo>
                <a:lnTo>
                  <a:pt x="870960" y="0"/>
                </a:lnTo>
                <a:cubicBezTo>
                  <a:pt x="891389" y="0"/>
                  <a:pt x="901360" y="9971"/>
                  <a:pt x="901360" y="30400"/>
                </a:cubicBezTo>
                <a:lnTo>
                  <a:pt x="901360" y="395200"/>
                </a:lnTo>
                <a:cubicBezTo>
                  <a:pt x="901360" y="415629"/>
                  <a:pt x="891389" y="425600"/>
                  <a:pt x="870960" y="425600"/>
                </a:cubicBezTo>
                <a:lnTo>
                  <a:pt x="30400" y="425600"/>
                </a:lnTo>
                <a:cubicBezTo>
                  <a:pt x="9971" y="425600"/>
                  <a:pt x="0" y="415629"/>
                  <a:pt x="0" y="395200"/>
                </a:cubicBezTo>
                <a:lnTo>
                  <a:pt x="0" y="30400"/>
                </a:lnTo>
                <a:cubicBezTo>
                  <a:pt x="0" y="9971"/>
                  <a:pt x="9971" y="0"/>
                  <a:pt x="30400" y="0"/>
                </a:cubicBezTo>
                <a:close/>
              </a:path>
            </a:pathLst>
          </a:custGeom>
          <a:solidFill>
            <a:schemeClr val="accent5">
              <a:lumMod val="40000"/>
              <a:lumOff val="60000"/>
            </a:schemeClr>
          </a:solidFill>
          <a:ln w="22800">
            <a:solidFill>
              <a:srgbClr val="435FBC"/>
            </a:solidFill>
            <a:round/>
            <a:headEnd/>
            <a:tailEnd/>
          </a:ln>
        </p:spPr>
        <p:txBody>
          <a:bodyPr wrap="none" lIns="0" tIns="0" rIns="0" bIns="16875" anchor="ctr"/>
          <a:lstStyle/>
          <a:p>
            <a:pPr algn="ctr">
              <a:buFont typeface="Arial" pitchFamily="34" charset="0"/>
              <a:buNone/>
            </a:pPr>
            <a:r>
              <a:rPr lang="zh-CN" altLang="en-US" sz="2400">
                <a:latin typeface="华文楷体" pitchFamily="2" charset="-122"/>
                <a:ea typeface="华文楷体" pitchFamily="2" charset="-122"/>
              </a:rPr>
              <a:t>申</a:t>
            </a:r>
            <a:endParaRPr lang="en-US" altLang="zh-CN" sz="2400">
              <a:latin typeface="华文楷体" pitchFamily="2" charset="-122"/>
              <a:ea typeface="华文楷体" pitchFamily="2" charset="-122"/>
            </a:endParaRPr>
          </a:p>
          <a:p>
            <a:pPr algn="ctr">
              <a:buFont typeface="Arial" pitchFamily="34" charset="0"/>
              <a:buNone/>
            </a:pPr>
            <a:r>
              <a:rPr lang="zh-CN" altLang="en-US" sz="2400">
                <a:latin typeface="华文楷体" pitchFamily="2" charset="-122"/>
                <a:ea typeface="华文楷体" pitchFamily="2" charset="-122"/>
              </a:rPr>
              <a:t>报</a:t>
            </a:r>
            <a:endParaRPr lang="en-US" altLang="zh-CN" sz="2400">
              <a:latin typeface="华文楷体" pitchFamily="2" charset="-122"/>
              <a:ea typeface="华文楷体" pitchFamily="2" charset="-122"/>
            </a:endParaRPr>
          </a:p>
          <a:p>
            <a:pPr algn="ctr">
              <a:buFont typeface="Arial" pitchFamily="34" charset="0"/>
              <a:buNone/>
            </a:pPr>
            <a:r>
              <a:rPr lang="zh-CN" altLang="en-US" sz="2400">
                <a:latin typeface="华文楷体" pitchFamily="2" charset="-122"/>
                <a:ea typeface="华文楷体" pitchFamily="2" charset="-122"/>
              </a:rPr>
              <a:t>表</a:t>
            </a:r>
            <a:endParaRPr lang="en-US" altLang="zh-CN" sz="2400">
              <a:latin typeface="华文楷体" pitchFamily="2" charset="-122"/>
              <a:ea typeface="华文楷体" pitchFamily="2" charset="-122"/>
            </a:endParaRPr>
          </a:p>
          <a:p>
            <a:pPr algn="ctr">
              <a:buFont typeface="Arial" pitchFamily="34" charset="0"/>
              <a:buNone/>
            </a:pPr>
            <a:r>
              <a:rPr lang="zh-CN" altLang="en-US" sz="2400">
                <a:latin typeface="华文楷体" pitchFamily="2" charset="-122"/>
                <a:ea typeface="华文楷体" pitchFamily="2" charset="-122"/>
              </a:rPr>
              <a:t>类</a:t>
            </a:r>
            <a:endParaRPr lang="en-US" altLang="zh-CN" sz="2400">
              <a:latin typeface="华文楷体" pitchFamily="2" charset="-122"/>
              <a:ea typeface="华文楷体" pitchFamily="2" charset="-122"/>
            </a:endParaRPr>
          </a:p>
          <a:p>
            <a:pPr algn="ctr">
              <a:buFont typeface="Arial" pitchFamily="34" charset="0"/>
              <a:buNone/>
            </a:pPr>
            <a:r>
              <a:rPr lang="zh-CN" altLang="en-US" sz="2400">
                <a:latin typeface="华文楷体" pitchFamily="2" charset="-122"/>
                <a:ea typeface="华文楷体" pitchFamily="2" charset="-122"/>
              </a:rPr>
              <a:t>型</a:t>
            </a:r>
          </a:p>
        </p:txBody>
      </p:sp>
      <p:graphicFrame>
        <p:nvGraphicFramePr>
          <p:cNvPr id="6" name="图示 5"/>
          <p:cNvGraphicFramePr/>
          <p:nvPr>
            <p:extLst>
              <p:ext uri="{D42A27DB-BD31-4B8C-83A1-F6EECF244321}">
                <p14:modId xmlns:p14="http://schemas.microsoft.com/office/powerpoint/2010/main" val="1936988053"/>
              </p:ext>
            </p:extLst>
          </p:nvPr>
        </p:nvGraphicFramePr>
        <p:xfrm>
          <a:off x="1713378" y="745499"/>
          <a:ext cx="7056784" cy="360040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2" name="Freeform 5"/>
          <p:cNvSpPr/>
          <p:nvPr/>
        </p:nvSpPr>
        <p:spPr bwMode="auto">
          <a:xfrm rot="10800000" flipH="1">
            <a:off x="1315524" y="1179791"/>
            <a:ext cx="336710" cy="3166110"/>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chemeClr val="accent1">
              <a:lumMod val="75000"/>
            </a:schemeClr>
          </a:solidFill>
          <a:ln w="25400" cap="flat" cmpd="sng" algn="ctr">
            <a:noFill/>
            <a:prstDash val="solid"/>
          </a:ln>
          <a:effectLst>
            <a:innerShdw blurRad="63500" dist="25400" dir="18660000">
              <a:prstClr val="black">
                <a:alpha val="35000"/>
              </a:prstClr>
            </a:innerShdw>
          </a:effectLst>
        </p:spPr>
        <p:txBody>
          <a:bodyPr lIns="68580" tIns="34290" rIns="68580" bIns="34290" anchor="ct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800" b="1" kern="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endParaRPr>
          </a:p>
        </p:txBody>
      </p:sp>
      <p:grpSp>
        <p:nvGrpSpPr>
          <p:cNvPr id="13" name="组合 12"/>
          <p:cNvGrpSpPr/>
          <p:nvPr/>
        </p:nvGrpSpPr>
        <p:grpSpPr>
          <a:xfrm>
            <a:off x="1810737" y="4115081"/>
            <a:ext cx="3684590" cy="789105"/>
            <a:chOff x="323" y="2984596"/>
            <a:chExt cx="5892352" cy="1241729"/>
          </a:xfrm>
        </p:grpSpPr>
        <p:sp>
          <p:nvSpPr>
            <p:cNvPr id="15" name="圆角矩形 14"/>
            <p:cNvSpPr/>
            <p:nvPr/>
          </p:nvSpPr>
          <p:spPr>
            <a:xfrm>
              <a:off x="323" y="2984596"/>
              <a:ext cx="5892352" cy="124172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圆角矩形 4"/>
            <p:cNvSpPr/>
            <p:nvPr/>
          </p:nvSpPr>
          <p:spPr>
            <a:xfrm>
              <a:off x="60937" y="3045212"/>
              <a:ext cx="5831737" cy="11204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zh-CN" altLang="en-US" sz="1600" b="1" dirty="0"/>
                <a:t>个人所得税年度自行纳税申报</a:t>
              </a:r>
              <a:r>
                <a:rPr lang="zh-CN" altLang="en-US" sz="1600" b="1" dirty="0" smtClean="0"/>
                <a:t>表</a:t>
              </a:r>
              <a:endParaRPr lang="en-US" altLang="zh-CN" sz="1600" b="1" dirty="0" smtClean="0"/>
            </a:p>
            <a:p>
              <a:pPr lvl="0" algn="ctr" defTabSz="889000">
                <a:lnSpc>
                  <a:spcPct val="90000"/>
                </a:lnSpc>
                <a:spcBef>
                  <a:spcPct val="0"/>
                </a:spcBef>
                <a:spcAft>
                  <a:spcPct val="35000"/>
                </a:spcAft>
              </a:pPr>
              <a:r>
                <a:rPr lang="zh-CN" altLang="en-US" sz="1600" b="1" dirty="0" smtClean="0"/>
                <a:t>（</a:t>
              </a:r>
              <a:r>
                <a:rPr lang="zh-CN" altLang="en-US" sz="1600" b="1" dirty="0"/>
                <a:t>问答版）</a:t>
              </a:r>
            </a:p>
          </p:txBody>
        </p:sp>
      </p:grpSp>
      <p:grpSp>
        <p:nvGrpSpPr>
          <p:cNvPr id="17" name="组合 16"/>
          <p:cNvGrpSpPr/>
          <p:nvPr/>
        </p:nvGrpSpPr>
        <p:grpSpPr>
          <a:xfrm>
            <a:off x="5523750" y="4115081"/>
            <a:ext cx="3168356" cy="769017"/>
            <a:chOff x="5219446" y="2860886"/>
            <a:chExt cx="3917075" cy="1034694"/>
          </a:xfrm>
        </p:grpSpPr>
        <p:sp>
          <p:nvSpPr>
            <p:cNvPr id="18" name="同侧圆角矩形 17"/>
            <p:cNvSpPr/>
            <p:nvPr/>
          </p:nvSpPr>
          <p:spPr>
            <a:xfrm rot="5400000">
              <a:off x="6705061" y="1464119"/>
              <a:ext cx="1034694" cy="3828227"/>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0" name="同侧圆角矩形 4"/>
            <p:cNvSpPr/>
            <p:nvPr/>
          </p:nvSpPr>
          <p:spPr>
            <a:xfrm>
              <a:off x="5219446" y="2920324"/>
              <a:ext cx="3777718" cy="93367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zh-CN" altLang="en-US" sz="1600" dirty="0">
                  <a:latin typeface="华文楷体" pitchFamily="2" charset="-122"/>
                  <a:ea typeface="华文楷体" pitchFamily="2" charset="-122"/>
                </a:rPr>
                <a:t>以问答的形式填写，通俗易懂，无境外所得适用</a:t>
              </a:r>
            </a:p>
          </p:txBody>
        </p:sp>
      </p:grpSp>
    </p:spTree>
    <p:extLst>
      <p:ext uri="{BB962C8B-B14F-4D97-AF65-F5344CB8AC3E}">
        <p14:creationId xmlns:p14="http://schemas.microsoft.com/office/powerpoint/2010/main" val="2472291764"/>
      </p:ext>
    </p:extLst>
  </p:cSld>
  <p:clrMapOvr>
    <a:masterClrMapping/>
  </p:clrMapOvr>
  <p:transition spd="slow" advTm="4000">
    <p:blinds/>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图片 6"/>
          <p:cNvPicPr>
            <a:picLocks noChangeAspect="1"/>
          </p:cNvPicPr>
          <p:nvPr/>
        </p:nvPicPr>
        <p:blipFill>
          <a:blip r:embed="rId3" cstate="print">
            <a:extLst>
              <a:ext uri="{28A0092B-C50C-407E-A947-70E740481C1C}">
                <a14:useLocalDpi xmlns:a14="http://schemas.microsoft.com/office/drawing/2010/main" val="0"/>
              </a:ext>
            </a:extLst>
          </a:blip>
          <a:srcRect b="90108"/>
          <a:stretch>
            <a:fillRect/>
          </a:stretch>
        </p:blipFill>
        <p:spPr bwMode="auto">
          <a:xfrm>
            <a:off x="0" y="2"/>
            <a:ext cx="9144000" cy="508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图片 32"/>
          <p:cNvPicPr>
            <a:picLocks noChangeAspect="1"/>
          </p:cNvPicPr>
          <p:nvPr/>
        </p:nvPicPr>
        <p:blipFill>
          <a:blip r:embed="rId4" cstate="print">
            <a:extLst>
              <a:ext uri="{28A0092B-C50C-407E-A947-70E740481C1C}">
                <a14:useLocalDpi xmlns:a14="http://schemas.microsoft.com/office/drawing/2010/main" val="0"/>
              </a:ext>
            </a:extLst>
          </a:blip>
          <a:srcRect l="12854" t="25578" r="9875" b="9903"/>
          <a:stretch>
            <a:fillRect/>
          </a:stretch>
        </p:blipFill>
        <p:spPr bwMode="auto">
          <a:xfrm>
            <a:off x="163118" y="33338"/>
            <a:ext cx="558403"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文本框 33"/>
          <p:cNvSpPr txBox="1">
            <a:spLocks noChangeArrowheads="1"/>
          </p:cNvSpPr>
          <p:nvPr/>
        </p:nvSpPr>
        <p:spPr bwMode="auto">
          <a:xfrm>
            <a:off x="883445" y="80964"/>
            <a:ext cx="138564" cy="346249"/>
          </a:xfrm>
          <a:prstGeom prst="rect">
            <a:avLst/>
          </a:prstGeom>
          <a:noFill/>
          <a:ln w="9525">
            <a:noFill/>
            <a:miter lim="800000"/>
          </a:ln>
        </p:spPr>
        <p:txBody>
          <a:bodyPr wrap="none" lIns="68580" tIns="34290" rIns="68580" bIns="34290">
            <a:spAutoFit/>
          </a:bodyPr>
          <a:lstStyle/>
          <a:p>
            <a:pPr>
              <a:defRPr/>
            </a:pPr>
            <a:endParaRPr lang="zh-CN" altLang="en-US" b="1" spc="225" dirty="0">
              <a:solidFill>
                <a:schemeClr val="bg1"/>
              </a:soli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10" name="矩形 9"/>
          <p:cNvSpPr/>
          <p:nvPr/>
        </p:nvSpPr>
        <p:spPr>
          <a:xfrm flipH="1">
            <a:off x="-4522" y="547633"/>
            <a:ext cx="9146383" cy="67595"/>
          </a:xfrm>
          <a:prstGeom prst="rect">
            <a:avLst/>
          </a:prstGeom>
          <a:solidFill>
            <a:schemeClr val="accent1">
              <a:lumMod val="75000"/>
            </a:schemeClr>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buFont typeface="Arial" panose="020B0604020202020204" pitchFamily="34" charset="0"/>
              <a:buNone/>
              <a:defRPr/>
            </a:pPr>
            <a:endParaRPr lang="zh-CN" altLang="en-US"/>
          </a:p>
        </p:txBody>
      </p:sp>
      <p:sp>
        <p:nvSpPr>
          <p:cNvPr id="25608" name="灯片编号占位符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eaLnBrk="0" hangingPunct="0">
              <a:defRPr>
                <a:solidFill>
                  <a:schemeClr val="tx1"/>
                </a:solidFill>
                <a:latin typeface="Calibri" pitchFamily="34" charset="0"/>
                <a:ea typeface="宋体" pitchFamily="2" charset="-122"/>
              </a:defRPr>
            </a:lvl1pPr>
            <a:lvl2pPr marL="557213" indent="-214313" eaLnBrk="0" hangingPunct="0">
              <a:defRPr>
                <a:solidFill>
                  <a:schemeClr val="tx1"/>
                </a:solidFill>
                <a:latin typeface="Calibri" pitchFamily="34" charset="0"/>
                <a:ea typeface="宋体" pitchFamily="2" charset="-122"/>
              </a:defRPr>
            </a:lvl2pPr>
            <a:lvl3pPr marL="857250" indent="-171450" eaLnBrk="0" hangingPunct="0">
              <a:defRPr>
                <a:solidFill>
                  <a:schemeClr val="tx1"/>
                </a:solidFill>
                <a:latin typeface="Calibri" pitchFamily="34" charset="0"/>
                <a:ea typeface="宋体" pitchFamily="2" charset="-122"/>
              </a:defRPr>
            </a:lvl3pPr>
            <a:lvl4pPr marL="1200150" indent="-171450" eaLnBrk="0" hangingPunct="0">
              <a:defRPr>
                <a:solidFill>
                  <a:schemeClr val="tx1"/>
                </a:solidFill>
                <a:latin typeface="Calibri" pitchFamily="34" charset="0"/>
                <a:ea typeface="宋体" pitchFamily="2" charset="-122"/>
              </a:defRPr>
            </a:lvl4pPr>
            <a:lvl5pPr marL="1543050" indent="-171450" eaLnBrk="0" hangingPunct="0">
              <a:defRPr>
                <a:solidFill>
                  <a:schemeClr val="tx1"/>
                </a:solidFill>
                <a:latin typeface="Calibri" pitchFamily="34" charset="0"/>
                <a:ea typeface="宋体" pitchFamily="2" charset="-122"/>
              </a:defRPr>
            </a:lvl5pPr>
            <a:lvl6pPr marL="1885950" indent="-171450" eaLnBrk="0" fontAlgn="base" hangingPunct="0">
              <a:spcBef>
                <a:spcPct val="0"/>
              </a:spcBef>
              <a:spcAft>
                <a:spcPct val="0"/>
              </a:spcAft>
              <a:defRPr>
                <a:solidFill>
                  <a:schemeClr val="tx1"/>
                </a:solidFill>
                <a:latin typeface="Calibri" pitchFamily="34" charset="0"/>
                <a:ea typeface="宋体" pitchFamily="2" charset="-122"/>
              </a:defRPr>
            </a:lvl6pPr>
            <a:lvl7pPr marL="2228850" indent="-171450" eaLnBrk="0" fontAlgn="base" hangingPunct="0">
              <a:spcBef>
                <a:spcPct val="0"/>
              </a:spcBef>
              <a:spcAft>
                <a:spcPct val="0"/>
              </a:spcAft>
              <a:defRPr>
                <a:solidFill>
                  <a:schemeClr val="tx1"/>
                </a:solidFill>
                <a:latin typeface="Calibri" pitchFamily="34" charset="0"/>
                <a:ea typeface="宋体" pitchFamily="2" charset="-122"/>
              </a:defRPr>
            </a:lvl7pPr>
            <a:lvl8pPr marL="2571750" indent="-171450" eaLnBrk="0" fontAlgn="base" hangingPunct="0">
              <a:spcBef>
                <a:spcPct val="0"/>
              </a:spcBef>
              <a:spcAft>
                <a:spcPct val="0"/>
              </a:spcAft>
              <a:defRPr>
                <a:solidFill>
                  <a:schemeClr val="tx1"/>
                </a:solidFill>
                <a:latin typeface="Calibri" pitchFamily="34" charset="0"/>
                <a:ea typeface="宋体" pitchFamily="2" charset="-122"/>
              </a:defRPr>
            </a:lvl8pPr>
            <a:lvl9pPr marL="2914650" indent="-17145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fld id="{89E8D146-827A-406A-8CA6-1B5182328DFD}" type="slidenum">
              <a:rPr lang="zh-CN" altLang="en-US" smtClean="0">
                <a:solidFill>
                  <a:srgbClr val="898989"/>
                </a:solidFill>
              </a:rPr>
              <a:pPr eaLnBrk="1" hangingPunct="1"/>
              <a:t>23</a:t>
            </a:fld>
            <a:endParaRPr lang="en-US" altLang="zh-CN" smtClean="0">
              <a:solidFill>
                <a:srgbClr val="898989"/>
              </a:solidFill>
            </a:endParaRPr>
          </a:p>
        </p:txBody>
      </p:sp>
      <p:graphicFrame>
        <p:nvGraphicFramePr>
          <p:cNvPr id="8" name="图示 7"/>
          <p:cNvGraphicFramePr/>
          <p:nvPr>
            <p:extLst>
              <p:ext uri="{D42A27DB-BD31-4B8C-83A1-F6EECF244321}">
                <p14:modId xmlns:p14="http://schemas.microsoft.com/office/powerpoint/2010/main" val="1698714985"/>
              </p:ext>
            </p:extLst>
          </p:nvPr>
        </p:nvGraphicFramePr>
        <p:xfrm>
          <a:off x="115074" y="993932"/>
          <a:ext cx="8907195" cy="393239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25610" name="组合 14"/>
          <p:cNvGrpSpPr>
            <a:grpSpLocks/>
          </p:cNvGrpSpPr>
          <p:nvPr/>
        </p:nvGrpSpPr>
        <p:grpSpPr bwMode="auto">
          <a:xfrm>
            <a:off x="163118" y="741761"/>
            <a:ext cx="2759869" cy="486965"/>
            <a:chOff x="1" y="0"/>
            <a:chExt cx="4160732" cy="403076"/>
          </a:xfrm>
        </p:grpSpPr>
        <p:sp>
          <p:nvSpPr>
            <p:cNvPr id="25615" name="圆角矩形 30"/>
            <p:cNvSpPr>
              <a:spLocks noChangeArrowheads="1"/>
            </p:cNvSpPr>
            <p:nvPr/>
          </p:nvSpPr>
          <p:spPr bwMode="auto">
            <a:xfrm>
              <a:off x="1" y="0"/>
              <a:ext cx="4160732" cy="403076"/>
            </a:xfrm>
            <a:prstGeom prst="roundRect">
              <a:avLst>
                <a:gd name="adj" fmla="val 0"/>
              </a:avLst>
            </a:prstGeom>
            <a:noFill/>
            <a:ln w="25400">
              <a:solidFill>
                <a:srgbClr val="235AA6"/>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buFont typeface="Arial" pitchFamily="34" charset="0"/>
                <a:buNone/>
              </a:pPr>
              <a:endParaRPr lang="zh-CN" altLang="en-US">
                <a:solidFill>
                  <a:srgbClr val="FFFFFF"/>
                </a:solidFill>
              </a:endParaRPr>
            </a:p>
          </p:txBody>
        </p:sp>
        <p:sp>
          <p:nvSpPr>
            <p:cNvPr id="25616" name="矩形 31"/>
            <p:cNvSpPr>
              <a:spLocks noChangeArrowheads="1"/>
            </p:cNvSpPr>
            <p:nvPr/>
          </p:nvSpPr>
          <p:spPr bwMode="auto">
            <a:xfrm>
              <a:off x="29822" y="27797"/>
              <a:ext cx="499820" cy="353993"/>
            </a:xfrm>
            <a:prstGeom prst="rect">
              <a:avLst/>
            </a:prstGeom>
            <a:solidFill>
              <a:srgbClr val="235AA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buFont typeface="Arial" pitchFamily="34" charset="0"/>
                <a:buNone/>
              </a:pPr>
              <a:r>
                <a:rPr lang="en-US" altLang="zh-CN" b="1">
                  <a:solidFill>
                    <a:srgbClr val="FFFFFF"/>
                  </a:solidFill>
                  <a:latin typeface="微软雅黑" pitchFamily="34" charset="-122"/>
                  <a:ea typeface="微软雅黑" pitchFamily="34" charset="-122"/>
                </a:rPr>
                <a:t>9</a:t>
              </a:r>
              <a:endParaRPr lang="zh-CN" altLang="en-US" b="1">
                <a:solidFill>
                  <a:srgbClr val="FFFFFF"/>
                </a:solidFill>
                <a:latin typeface="微软雅黑" pitchFamily="34" charset="-122"/>
                <a:ea typeface="微软雅黑" pitchFamily="34" charset="-122"/>
              </a:endParaRPr>
            </a:p>
          </p:txBody>
        </p:sp>
      </p:grpSp>
      <p:sp>
        <p:nvSpPr>
          <p:cNvPr id="25611" name="矩形 14"/>
          <p:cNvSpPr>
            <a:spLocks noChangeArrowheads="1"/>
          </p:cNvSpPr>
          <p:nvPr/>
        </p:nvSpPr>
        <p:spPr bwMode="auto">
          <a:xfrm>
            <a:off x="592932" y="835819"/>
            <a:ext cx="2254463"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pPr>
              <a:buFont typeface="Arial" pitchFamily="34" charset="0"/>
              <a:buNone/>
            </a:pPr>
            <a:r>
              <a:rPr lang="zh-CN" altLang="en-US" sz="1500" b="1" dirty="0">
                <a:solidFill>
                  <a:srgbClr val="235AA6"/>
                </a:solidFill>
                <a:latin typeface="微软雅黑" pitchFamily="34" charset="-122"/>
                <a:ea typeface="微软雅黑" pitchFamily="34" charset="-122"/>
              </a:rPr>
              <a:t>向哪个税务机关申报办理</a:t>
            </a:r>
          </a:p>
        </p:txBody>
      </p:sp>
      <p:sp>
        <p:nvSpPr>
          <p:cNvPr id="16" name="TextBox 15"/>
          <p:cNvSpPr txBox="1"/>
          <p:nvPr/>
        </p:nvSpPr>
        <p:spPr>
          <a:xfrm>
            <a:off x="2806146" y="-22518"/>
            <a:ext cx="3729196" cy="530915"/>
          </a:xfrm>
          <a:prstGeom prst="rect">
            <a:avLst/>
          </a:prstGeom>
          <a:noFill/>
        </p:spPr>
        <p:txBody>
          <a:bodyPr lIns="68580" tIns="34290" rIns="68580" bIns="34290">
            <a:spAutoFit/>
            <a:scene3d>
              <a:camera prst="orthographicFront"/>
              <a:lightRig rig="soft" dir="t">
                <a:rot lat="0" lon="0" rev="10800000"/>
              </a:lightRig>
            </a:scene3d>
            <a:sp3d>
              <a:bevelT w="27940" h="12700"/>
              <a:contourClr>
                <a:srgbClr val="DDDDDD"/>
              </a:contourClr>
            </a:sp3d>
          </a:bodyPr>
          <a:lstStyle/>
          <a:p>
            <a:pPr>
              <a:buFont typeface="Arial" panose="020B0604020202020204" pitchFamily="34" charset="0"/>
              <a:buNone/>
              <a:defRPr/>
            </a:pPr>
            <a:r>
              <a:rPr lang="zh-CN" altLang="en-US" sz="3000" b="1" spc="113" dirty="0">
                <a:ln w="11430"/>
                <a:solidFill>
                  <a:srgbClr val="F8F8F8"/>
                </a:solidFill>
                <a:effectLst>
                  <a:outerShdw blurRad="25400" algn="tl" rotWithShape="0">
                    <a:srgbClr val="000000">
                      <a:alpha val="43000"/>
                    </a:srgbClr>
                  </a:outerShdw>
                </a:effectLst>
                <a:latin typeface="华文行楷" pitchFamily="2" charset="-122"/>
                <a:ea typeface="华文行楷" pitchFamily="2" charset="-122"/>
              </a:rPr>
              <a:t>汇算清缴政策规定</a:t>
            </a:r>
          </a:p>
        </p:txBody>
      </p:sp>
      <p:sp>
        <p:nvSpPr>
          <p:cNvPr id="25614" name="矩形 6"/>
          <p:cNvSpPr>
            <a:spLocks noChangeArrowheads="1"/>
          </p:cNvSpPr>
          <p:nvPr/>
        </p:nvSpPr>
        <p:spPr bwMode="auto">
          <a:xfrm>
            <a:off x="500064" y="1450183"/>
            <a:ext cx="4178067" cy="3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pPr>
              <a:buFont typeface="Arial" pitchFamily="34" charset="0"/>
              <a:buNone/>
            </a:pPr>
            <a:r>
              <a:rPr lang="zh-CN" altLang="en-US" sz="2100" dirty="0">
                <a:latin typeface="华文楷体" pitchFamily="2" charset="-122"/>
                <a:ea typeface="华文楷体" pitchFamily="2" charset="-122"/>
              </a:rPr>
              <a:t>主管税务机关</a:t>
            </a:r>
            <a:r>
              <a:rPr lang="zh-CN" altLang="en-US" sz="2100" dirty="0">
                <a:latin typeface="华文楷体" pitchFamily="2" charset="-122"/>
                <a:ea typeface="华文楷体" pitchFamily="2" charset="-122"/>
                <a:sym typeface="+mn-lt"/>
              </a:rPr>
              <a:t>≠</a:t>
            </a:r>
            <a:r>
              <a:rPr lang="zh-CN" altLang="en-US" sz="2100" dirty="0">
                <a:latin typeface="华文楷体" pitchFamily="2" charset="-122"/>
                <a:ea typeface="华文楷体" pitchFamily="2" charset="-122"/>
              </a:rPr>
              <a:t>物理上的办理地点</a:t>
            </a:r>
          </a:p>
        </p:txBody>
      </p:sp>
    </p:spTree>
    <p:extLst>
      <p:ext uri="{BB962C8B-B14F-4D97-AF65-F5344CB8AC3E}">
        <p14:creationId xmlns:p14="http://schemas.microsoft.com/office/powerpoint/2010/main" val="475523462"/>
      </p:ext>
    </p:extLst>
  </p:cSld>
  <p:clrMapOvr>
    <a:masterClrMapping/>
  </p:clrMapOvr>
  <p:transition spd="med" advTm="4000">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1"/>
          <p:cNvSpPr txBox="1"/>
          <p:nvPr/>
        </p:nvSpPr>
        <p:spPr>
          <a:xfrm>
            <a:off x="611981" y="176214"/>
            <a:ext cx="5039916" cy="378619"/>
          </a:xfrm>
          <a:prstGeom prst="rect">
            <a:avLst/>
          </a:prstGeom>
        </p:spPr>
        <p:txBody>
          <a:bodyPr lIns="0" tIns="45719" rIns="0" bIns="45719"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buFont typeface="Arial" panose="020B0604020202020204" pitchFamily="34" charset="0"/>
              <a:buNone/>
              <a:defRPr/>
            </a:pPr>
            <a:r>
              <a:rPr lang="zh-CN" altLang="en-US" sz="1800" b="1" dirty="0">
                <a:solidFill>
                  <a:schemeClr val="accent5">
                    <a:lumMod val="50000"/>
                  </a:schemeClr>
                </a:solidFill>
                <a:latin typeface="微软雅黑" panose="020B0503020204020204" pitchFamily="34" charset="-122"/>
                <a:ea typeface="微软雅黑" panose="020B0503020204020204" pitchFamily="34" charset="-122"/>
              </a:rPr>
              <a:t>三、汇算清缴具体征管操作</a:t>
            </a:r>
            <a:r>
              <a:rPr lang="en-US" altLang="zh-CN" sz="1800" b="1" dirty="0">
                <a:solidFill>
                  <a:schemeClr val="accent5">
                    <a:lumMod val="50000"/>
                  </a:schemeClr>
                </a:solidFill>
                <a:latin typeface="微软雅黑" panose="020B0503020204020204" pitchFamily="34" charset="-122"/>
                <a:ea typeface="微软雅黑" panose="020B0503020204020204" pitchFamily="34" charset="-122"/>
              </a:rPr>
              <a:t>-</a:t>
            </a:r>
            <a:r>
              <a:rPr lang="zh-CN" altLang="en-US" sz="1800" b="1" dirty="0">
                <a:solidFill>
                  <a:schemeClr val="accent5">
                    <a:lumMod val="50000"/>
                  </a:schemeClr>
                </a:solidFill>
                <a:latin typeface="微软雅黑" panose="020B0503020204020204" pitchFamily="34" charset="-122"/>
                <a:ea typeface="微软雅黑" panose="020B0503020204020204" pitchFamily="34" charset="-122"/>
              </a:rPr>
              <a:t>汇算清缴申报及受理</a:t>
            </a:r>
          </a:p>
        </p:txBody>
      </p:sp>
      <p:pic>
        <p:nvPicPr>
          <p:cNvPr id="26627" name="图片 6"/>
          <p:cNvPicPr>
            <a:picLocks noChangeAspect="1"/>
          </p:cNvPicPr>
          <p:nvPr/>
        </p:nvPicPr>
        <p:blipFill>
          <a:blip r:embed="rId3" cstate="print">
            <a:extLst>
              <a:ext uri="{28A0092B-C50C-407E-A947-70E740481C1C}">
                <a14:useLocalDpi xmlns:a14="http://schemas.microsoft.com/office/drawing/2010/main" val="0"/>
              </a:ext>
            </a:extLst>
          </a:blip>
          <a:srcRect b="90108"/>
          <a:stretch>
            <a:fillRect/>
          </a:stretch>
        </p:blipFill>
        <p:spPr bwMode="auto">
          <a:xfrm>
            <a:off x="-11906" y="1"/>
            <a:ext cx="91440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矩形 17"/>
          <p:cNvSpPr/>
          <p:nvPr/>
        </p:nvSpPr>
        <p:spPr>
          <a:xfrm flipH="1">
            <a:off x="-14879" y="687177"/>
            <a:ext cx="9146383" cy="67595"/>
          </a:xfrm>
          <a:prstGeom prst="rect">
            <a:avLst/>
          </a:prstGeom>
          <a:solidFill>
            <a:schemeClr val="accent1">
              <a:lumMod val="75000"/>
            </a:schemeClr>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buFont typeface="Arial" panose="020B0604020202020204" pitchFamily="34" charset="0"/>
              <a:buNone/>
              <a:defRPr/>
            </a:pPr>
            <a:endParaRPr lang="zh-CN" altLang="en-US"/>
          </a:p>
        </p:txBody>
      </p:sp>
      <p:pic>
        <p:nvPicPr>
          <p:cNvPr id="26631" name="图片 32"/>
          <p:cNvPicPr>
            <a:picLocks noChangeAspect="1"/>
          </p:cNvPicPr>
          <p:nvPr/>
        </p:nvPicPr>
        <p:blipFill>
          <a:blip r:embed="rId4" cstate="print">
            <a:extLst>
              <a:ext uri="{28A0092B-C50C-407E-A947-70E740481C1C}">
                <a14:useLocalDpi xmlns:a14="http://schemas.microsoft.com/office/drawing/2010/main" val="0"/>
              </a:ext>
            </a:extLst>
          </a:blip>
          <a:srcRect l="12854" t="25578" r="9875" b="9903"/>
          <a:stretch>
            <a:fillRect/>
          </a:stretch>
        </p:blipFill>
        <p:spPr bwMode="auto">
          <a:xfrm>
            <a:off x="163118" y="33338"/>
            <a:ext cx="558403"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圆角矩形 24"/>
          <p:cNvSpPr/>
          <p:nvPr/>
        </p:nvSpPr>
        <p:spPr>
          <a:xfrm>
            <a:off x="5166123" y="2583061"/>
            <a:ext cx="1220390" cy="616744"/>
          </a:xfrm>
          <a:prstGeom prst="roundRect">
            <a:avLst>
              <a:gd name="adj" fmla="val 11918"/>
            </a:avLst>
          </a:prstGeom>
          <a:solidFill>
            <a:schemeClr val="accent1">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68580" tIns="34290" rIns="68580" bIns="34290"/>
          <a:lstStyle/>
          <a:p>
            <a:pPr>
              <a:buFont typeface="Arial" panose="020B0604020202020204" pitchFamily="34" charset="0"/>
              <a:buNone/>
              <a:defRPr/>
            </a:pPr>
            <a:endParaRPr lang="zh-CN" altLang="en-US" sz="1500" b="1" dirty="0">
              <a:solidFill>
                <a:schemeClr val="tx1"/>
              </a:solidFill>
              <a:latin typeface="华文楷体" panose="02010600040101010101" pitchFamily="2" charset="-122"/>
              <a:ea typeface="华文楷体" panose="02010600040101010101" pitchFamily="2" charset="-122"/>
              <a:cs typeface="+mn-ea"/>
            </a:endParaRPr>
          </a:p>
        </p:txBody>
      </p:sp>
      <p:grpSp>
        <p:nvGrpSpPr>
          <p:cNvPr id="26635" name="组合 37"/>
          <p:cNvGrpSpPr>
            <a:grpSpLocks/>
          </p:cNvGrpSpPr>
          <p:nvPr/>
        </p:nvGrpSpPr>
        <p:grpSpPr bwMode="auto">
          <a:xfrm>
            <a:off x="2205681" y="2636044"/>
            <a:ext cx="572690" cy="429003"/>
            <a:chOff x="2155255" y="1440470"/>
            <a:chExt cx="451241" cy="549211"/>
          </a:xfrm>
        </p:grpSpPr>
        <p:sp>
          <p:nvSpPr>
            <p:cNvPr id="39" name="右箭头 38"/>
            <p:cNvSpPr/>
            <p:nvPr/>
          </p:nvSpPr>
          <p:spPr>
            <a:xfrm rot="21532069">
              <a:off x="2155255" y="1440470"/>
              <a:ext cx="451241" cy="549211"/>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40" name="右箭头 4"/>
            <p:cNvSpPr/>
            <p:nvPr/>
          </p:nvSpPr>
          <p:spPr>
            <a:xfrm rot="21532069">
              <a:off x="2155255" y="1551582"/>
              <a:ext cx="316150" cy="330162"/>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766763">
                <a:lnSpc>
                  <a:spcPct val="90000"/>
                </a:lnSpc>
                <a:spcAft>
                  <a:spcPct val="35000"/>
                </a:spcAft>
                <a:defRPr/>
              </a:pPr>
              <a:endParaRPr lang="zh-CN" altLang="en-US" sz="1700"/>
            </a:p>
          </p:txBody>
        </p:sp>
      </p:grpSp>
      <p:grpSp>
        <p:nvGrpSpPr>
          <p:cNvPr id="26636" name="组合 44"/>
          <p:cNvGrpSpPr>
            <a:grpSpLocks/>
          </p:cNvGrpSpPr>
          <p:nvPr/>
        </p:nvGrpSpPr>
        <p:grpSpPr bwMode="auto">
          <a:xfrm>
            <a:off x="6496051" y="2640808"/>
            <a:ext cx="538163" cy="411956"/>
            <a:chOff x="2155255" y="1440470"/>
            <a:chExt cx="451241" cy="549211"/>
          </a:xfrm>
        </p:grpSpPr>
        <p:sp>
          <p:nvSpPr>
            <p:cNvPr id="46" name="右箭头 45"/>
            <p:cNvSpPr/>
            <p:nvPr/>
          </p:nvSpPr>
          <p:spPr>
            <a:xfrm rot="21532069">
              <a:off x="2155255" y="1440470"/>
              <a:ext cx="451241" cy="549211"/>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47" name="右箭头 4"/>
            <p:cNvSpPr/>
            <p:nvPr/>
          </p:nvSpPr>
          <p:spPr>
            <a:xfrm rot="21532069">
              <a:off x="2155255" y="1551582"/>
              <a:ext cx="315469" cy="330162"/>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766763">
                <a:lnSpc>
                  <a:spcPct val="90000"/>
                </a:lnSpc>
                <a:spcAft>
                  <a:spcPct val="35000"/>
                </a:spcAft>
                <a:defRPr/>
              </a:pPr>
              <a:endParaRPr lang="zh-CN" altLang="en-US" sz="1700"/>
            </a:p>
          </p:txBody>
        </p:sp>
      </p:grpSp>
      <p:sp>
        <p:nvSpPr>
          <p:cNvPr id="49" name="TextBox 48"/>
          <p:cNvSpPr txBox="1"/>
          <p:nvPr/>
        </p:nvSpPr>
        <p:spPr>
          <a:xfrm>
            <a:off x="2767171" y="33338"/>
            <a:ext cx="3729196" cy="530915"/>
          </a:xfrm>
          <a:prstGeom prst="rect">
            <a:avLst/>
          </a:prstGeom>
          <a:noFill/>
        </p:spPr>
        <p:txBody>
          <a:bodyPr lIns="68580" tIns="34290" rIns="68580" bIns="34290">
            <a:spAutoFit/>
            <a:scene3d>
              <a:camera prst="orthographicFront"/>
              <a:lightRig rig="soft" dir="t">
                <a:rot lat="0" lon="0" rev="10800000"/>
              </a:lightRig>
            </a:scene3d>
            <a:sp3d>
              <a:bevelT w="27940" h="12700"/>
              <a:contourClr>
                <a:srgbClr val="DDDDDD"/>
              </a:contourClr>
            </a:sp3d>
          </a:bodyPr>
          <a:lstStyle/>
          <a:p>
            <a:pPr>
              <a:buFont typeface="Arial" panose="020B0604020202020204" pitchFamily="34" charset="0"/>
              <a:buNone/>
              <a:defRPr/>
            </a:pPr>
            <a:r>
              <a:rPr lang="zh-CN" altLang="en-US" sz="3000" b="1" spc="113" dirty="0">
                <a:ln w="11430"/>
                <a:solidFill>
                  <a:srgbClr val="F8F8F8"/>
                </a:solidFill>
                <a:effectLst>
                  <a:outerShdw blurRad="25400" algn="tl" rotWithShape="0">
                    <a:srgbClr val="000000">
                      <a:alpha val="43000"/>
                    </a:srgbClr>
                  </a:outerShdw>
                </a:effectLst>
                <a:latin typeface="华文行楷" pitchFamily="2" charset="-122"/>
                <a:ea typeface="华文行楷" pitchFamily="2" charset="-122"/>
              </a:rPr>
              <a:t>汇算清缴政策规定</a:t>
            </a:r>
          </a:p>
        </p:txBody>
      </p:sp>
      <p:grpSp>
        <p:nvGrpSpPr>
          <p:cNvPr id="26638" name="组合 14"/>
          <p:cNvGrpSpPr>
            <a:grpSpLocks/>
          </p:cNvGrpSpPr>
          <p:nvPr/>
        </p:nvGrpSpPr>
        <p:grpSpPr bwMode="auto">
          <a:xfrm>
            <a:off x="163118" y="819150"/>
            <a:ext cx="2759869" cy="486966"/>
            <a:chOff x="1" y="0"/>
            <a:chExt cx="4160732" cy="403076"/>
          </a:xfrm>
        </p:grpSpPr>
        <p:sp>
          <p:nvSpPr>
            <p:cNvPr id="26660" name="圆角矩形 51"/>
            <p:cNvSpPr>
              <a:spLocks noChangeArrowheads="1"/>
            </p:cNvSpPr>
            <p:nvPr/>
          </p:nvSpPr>
          <p:spPr bwMode="auto">
            <a:xfrm>
              <a:off x="1" y="0"/>
              <a:ext cx="4160732" cy="403076"/>
            </a:xfrm>
            <a:prstGeom prst="roundRect">
              <a:avLst>
                <a:gd name="adj" fmla="val 0"/>
              </a:avLst>
            </a:prstGeom>
            <a:noFill/>
            <a:ln w="25400">
              <a:solidFill>
                <a:srgbClr val="235AA6"/>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buFont typeface="Arial" pitchFamily="34" charset="0"/>
                <a:buNone/>
              </a:pPr>
              <a:endParaRPr lang="zh-CN" altLang="en-US">
                <a:solidFill>
                  <a:srgbClr val="FFFFFF"/>
                </a:solidFill>
              </a:endParaRPr>
            </a:p>
          </p:txBody>
        </p:sp>
        <p:sp>
          <p:nvSpPr>
            <p:cNvPr id="26661" name="矩形 52"/>
            <p:cNvSpPr>
              <a:spLocks noChangeArrowheads="1"/>
            </p:cNvSpPr>
            <p:nvPr/>
          </p:nvSpPr>
          <p:spPr bwMode="auto">
            <a:xfrm>
              <a:off x="29822" y="27797"/>
              <a:ext cx="747961" cy="353993"/>
            </a:xfrm>
            <a:prstGeom prst="rect">
              <a:avLst/>
            </a:prstGeom>
            <a:solidFill>
              <a:srgbClr val="235AA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buFont typeface="Arial" pitchFamily="34" charset="0"/>
                <a:buNone/>
              </a:pPr>
              <a:r>
                <a:rPr lang="en-US" altLang="zh-CN" b="1">
                  <a:solidFill>
                    <a:srgbClr val="FFFFFF"/>
                  </a:solidFill>
                  <a:latin typeface="微软雅黑" pitchFamily="34" charset="-122"/>
                  <a:ea typeface="微软雅黑" pitchFamily="34" charset="-122"/>
                </a:rPr>
                <a:t>10</a:t>
              </a:r>
              <a:endParaRPr lang="zh-CN" altLang="en-US" b="1">
                <a:solidFill>
                  <a:srgbClr val="FFFFFF"/>
                </a:solidFill>
                <a:latin typeface="微软雅黑" pitchFamily="34" charset="-122"/>
                <a:ea typeface="微软雅黑" pitchFamily="34" charset="-122"/>
              </a:endParaRPr>
            </a:p>
          </p:txBody>
        </p:sp>
      </p:grpSp>
      <p:sp>
        <p:nvSpPr>
          <p:cNvPr id="26639" name="矩形 53"/>
          <p:cNvSpPr>
            <a:spLocks noChangeArrowheads="1"/>
          </p:cNvSpPr>
          <p:nvPr/>
        </p:nvSpPr>
        <p:spPr bwMode="auto">
          <a:xfrm>
            <a:off x="797721" y="922735"/>
            <a:ext cx="1869743"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pPr>
              <a:buFont typeface="Arial" pitchFamily="34" charset="0"/>
              <a:buNone/>
            </a:pPr>
            <a:r>
              <a:rPr lang="zh-CN" altLang="en-US" sz="1500" b="1" dirty="0">
                <a:solidFill>
                  <a:srgbClr val="235AA6"/>
                </a:solidFill>
                <a:latin typeface="微软雅黑" pitchFamily="34" charset="-122"/>
                <a:ea typeface="微软雅黑" pitchFamily="34" charset="-122"/>
              </a:rPr>
              <a:t>如何办理退税、补税</a:t>
            </a:r>
          </a:p>
        </p:txBody>
      </p:sp>
      <p:sp>
        <p:nvSpPr>
          <p:cNvPr id="55" name="圆角矩形 54"/>
          <p:cNvSpPr/>
          <p:nvPr/>
        </p:nvSpPr>
        <p:spPr>
          <a:xfrm>
            <a:off x="7138391" y="2544367"/>
            <a:ext cx="1158479" cy="607219"/>
          </a:xfrm>
          <a:prstGeom prst="roundRect">
            <a:avLst>
              <a:gd name="adj" fmla="val 10000"/>
            </a:avLst>
          </a:prstGeom>
          <a:solidFill>
            <a:schemeClr val="accent1">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68580" tIns="34290" rIns="68580" bIns="34290"/>
          <a:lstStyle/>
          <a:p>
            <a:pPr>
              <a:buFont typeface="Arial" panose="020B0604020202020204" pitchFamily="34" charset="0"/>
              <a:buNone/>
              <a:defRPr/>
            </a:pPr>
            <a:endParaRPr lang="zh-CN" altLang="en-US" sz="1500" b="1" dirty="0">
              <a:solidFill>
                <a:schemeClr val="tx1"/>
              </a:solidFill>
              <a:latin typeface="华文楷体" panose="02010600040101010101" pitchFamily="2" charset="-122"/>
              <a:ea typeface="华文楷体" panose="02010600040101010101" pitchFamily="2" charset="-122"/>
              <a:cs typeface="+mn-ea"/>
            </a:endParaRPr>
          </a:p>
        </p:txBody>
      </p:sp>
      <p:sp>
        <p:nvSpPr>
          <p:cNvPr id="56" name="圆角矩形 4"/>
          <p:cNvSpPr/>
          <p:nvPr/>
        </p:nvSpPr>
        <p:spPr>
          <a:xfrm>
            <a:off x="2882506" y="2588022"/>
            <a:ext cx="1351359" cy="601266"/>
          </a:xfrm>
          <a:prstGeom prst="rect">
            <a:avLst/>
          </a:prstGeom>
          <a:solidFill>
            <a:schemeClr val="accent1">
              <a:lumMod val="20000"/>
              <a:lumOff val="80000"/>
            </a:schemeClr>
          </a:solidFill>
        </p:spPr>
        <p:style>
          <a:lnRef idx="0">
            <a:scrgbClr r="0" g="0" b="0"/>
          </a:lnRef>
          <a:fillRef idx="0">
            <a:scrgbClr r="0" g="0" b="0"/>
          </a:fillRef>
          <a:effectRef idx="0">
            <a:scrgbClr r="0" g="0" b="0"/>
          </a:effectRef>
          <a:fontRef idx="minor">
            <a:schemeClr val="lt1"/>
          </a:fontRef>
        </p:style>
        <p:txBody>
          <a:bodyPr lIns="57150" tIns="57150" rIns="57150" bIns="57150" spcCol="953" anchor="ctr"/>
          <a:lstStyle/>
          <a:p>
            <a:pPr algn="ctr" defTabSz="666750">
              <a:defRPr/>
            </a:pPr>
            <a:r>
              <a:rPr lang="zh-CN" altLang="en-US" b="1" dirty="0">
                <a:solidFill>
                  <a:schemeClr val="tx1"/>
                </a:solidFill>
                <a:latin typeface="华文楷体" panose="02010600040101010101" pitchFamily="2" charset="-122"/>
                <a:ea typeface="华文楷体" panose="02010600040101010101" pitchFamily="2" charset="-122"/>
                <a:cs typeface="+mn-ea"/>
              </a:rPr>
              <a:t>退税审核</a:t>
            </a:r>
          </a:p>
        </p:txBody>
      </p:sp>
      <p:sp>
        <p:nvSpPr>
          <p:cNvPr id="58" name="圆角矩形 4"/>
          <p:cNvSpPr/>
          <p:nvPr/>
        </p:nvSpPr>
        <p:spPr>
          <a:xfrm>
            <a:off x="5100638" y="2570361"/>
            <a:ext cx="1351360" cy="661988"/>
          </a:xfrm>
          <a:prstGeom prst="rect">
            <a:avLst/>
          </a:prstGeom>
        </p:spPr>
        <p:style>
          <a:lnRef idx="0">
            <a:scrgbClr r="0" g="0" b="0"/>
          </a:lnRef>
          <a:fillRef idx="0">
            <a:scrgbClr r="0" g="0" b="0"/>
          </a:fillRef>
          <a:effectRef idx="0">
            <a:scrgbClr r="0" g="0" b="0"/>
          </a:effectRef>
          <a:fontRef idx="minor">
            <a:schemeClr val="lt1"/>
          </a:fontRef>
        </p:style>
        <p:txBody>
          <a:bodyPr lIns="57150" tIns="57150" rIns="57150" bIns="57150" spcCol="953" anchor="ctr"/>
          <a:lstStyle/>
          <a:p>
            <a:pPr algn="ctr" defTabSz="666750">
              <a:defRPr/>
            </a:pPr>
            <a:r>
              <a:rPr lang="zh-CN" altLang="en-US" b="1" dirty="0">
                <a:solidFill>
                  <a:schemeClr val="tx1"/>
                </a:solidFill>
                <a:latin typeface="华文楷体" panose="02010600040101010101" pitchFamily="2" charset="-122"/>
                <a:ea typeface="华文楷体" panose="02010600040101010101" pitchFamily="2" charset="-122"/>
                <a:cs typeface="+mn-ea"/>
              </a:rPr>
              <a:t>国  库</a:t>
            </a:r>
          </a:p>
        </p:txBody>
      </p:sp>
      <p:sp>
        <p:nvSpPr>
          <p:cNvPr id="59" name="圆角矩形 4"/>
          <p:cNvSpPr/>
          <p:nvPr/>
        </p:nvSpPr>
        <p:spPr>
          <a:xfrm>
            <a:off x="6940800" y="2533056"/>
            <a:ext cx="1351360" cy="627460"/>
          </a:xfrm>
          <a:prstGeom prst="rect">
            <a:avLst/>
          </a:prstGeom>
        </p:spPr>
        <p:style>
          <a:lnRef idx="0">
            <a:scrgbClr r="0" g="0" b="0"/>
          </a:lnRef>
          <a:fillRef idx="0">
            <a:scrgbClr r="0" g="0" b="0"/>
          </a:fillRef>
          <a:effectRef idx="0">
            <a:scrgbClr r="0" g="0" b="0"/>
          </a:effectRef>
          <a:fontRef idx="minor">
            <a:schemeClr val="lt1"/>
          </a:fontRef>
        </p:style>
        <p:txBody>
          <a:bodyPr lIns="57150" tIns="57150" rIns="57150" bIns="57150" spcCol="953" anchor="ctr"/>
          <a:lstStyle/>
          <a:p>
            <a:pPr algn="ctr" defTabSz="666750">
              <a:defRPr/>
            </a:pPr>
            <a:r>
              <a:rPr lang="zh-CN" altLang="en-US" sz="1500" b="1" dirty="0">
                <a:solidFill>
                  <a:schemeClr val="tx1"/>
                </a:solidFill>
                <a:latin typeface="华文楷体" panose="02010600040101010101" pitchFamily="2" charset="-122"/>
                <a:ea typeface="华文楷体" panose="02010600040101010101" pitchFamily="2" charset="-122"/>
                <a:cs typeface="+mn-ea"/>
              </a:rPr>
              <a:t>   </a:t>
            </a:r>
            <a:r>
              <a:rPr lang="zh-CN" altLang="en-US" b="1" dirty="0">
                <a:solidFill>
                  <a:schemeClr val="tx1"/>
                </a:solidFill>
                <a:latin typeface="华文楷体" panose="02010600040101010101" pitchFamily="2" charset="-122"/>
                <a:ea typeface="华文楷体" panose="02010600040101010101" pitchFamily="2" charset="-122"/>
                <a:cs typeface="+mn-ea"/>
              </a:rPr>
              <a:t>个人账户</a:t>
            </a:r>
          </a:p>
        </p:txBody>
      </p:sp>
      <p:sp>
        <p:nvSpPr>
          <p:cNvPr id="5" name="TextBox 4"/>
          <p:cNvSpPr txBox="1"/>
          <p:nvPr/>
        </p:nvSpPr>
        <p:spPr>
          <a:xfrm>
            <a:off x="621611" y="3714751"/>
            <a:ext cx="1677382" cy="530915"/>
          </a:xfrm>
          <a:prstGeom prst="rect">
            <a:avLst/>
          </a:prstGeom>
          <a:noFill/>
        </p:spPr>
        <p:txBody>
          <a:bodyPr wrap="none" lIns="68580" tIns="34290" rIns="68580" bIns="34290">
            <a:spAutoFit/>
          </a:bodyPr>
          <a:lstStyle/>
          <a:p>
            <a:pPr algn="ctr" defTabSz="666750">
              <a:defRPr/>
            </a:pPr>
            <a:r>
              <a:rPr lang="zh-CN" altLang="en-US" sz="1500" b="1" dirty="0">
                <a:latin typeface="华文楷体" panose="02010600040101010101" pitchFamily="2" charset="-122"/>
                <a:ea typeface="华文楷体" panose="02010600040101010101" pitchFamily="2" charset="-122"/>
                <a:cs typeface="+mn-ea"/>
              </a:rPr>
              <a:t>申报表打钩即可</a:t>
            </a:r>
            <a:r>
              <a:rPr lang="zh-CN" altLang="en-US" sz="1500" b="1" dirty="0" smtClean="0">
                <a:latin typeface="华文楷体" panose="02010600040101010101" pitchFamily="2" charset="-122"/>
                <a:ea typeface="华文楷体" panose="02010600040101010101" pitchFamily="2" charset="-122"/>
                <a:cs typeface="+mn-ea"/>
              </a:rPr>
              <a:t>，</a:t>
            </a:r>
            <a:endParaRPr lang="en-US" altLang="zh-CN" sz="1500" b="1" dirty="0">
              <a:latin typeface="华文楷体" panose="02010600040101010101" pitchFamily="2" charset="-122"/>
              <a:ea typeface="华文楷体" panose="02010600040101010101" pitchFamily="2" charset="-122"/>
              <a:cs typeface="+mn-ea"/>
            </a:endParaRPr>
          </a:p>
          <a:p>
            <a:pPr algn="ctr" defTabSz="666750">
              <a:defRPr/>
            </a:pPr>
            <a:r>
              <a:rPr lang="zh-CN" altLang="en-US" sz="1500" b="1" dirty="0" smtClean="0">
                <a:latin typeface="华文楷体" panose="02010600040101010101" pitchFamily="2" charset="-122"/>
                <a:ea typeface="华文楷体" panose="02010600040101010101" pitchFamily="2" charset="-122"/>
                <a:cs typeface="+mn-ea"/>
              </a:rPr>
              <a:t>无需</a:t>
            </a:r>
            <a:r>
              <a:rPr lang="zh-CN" altLang="en-US" sz="1500" b="1" dirty="0">
                <a:latin typeface="华文楷体" panose="02010600040101010101" pitchFamily="2" charset="-122"/>
                <a:ea typeface="华文楷体" panose="02010600040101010101" pitchFamily="2" charset="-122"/>
                <a:cs typeface="+mn-ea"/>
              </a:rPr>
              <a:t>专门申请</a:t>
            </a:r>
          </a:p>
        </p:txBody>
      </p:sp>
      <p:cxnSp>
        <p:nvCxnSpPr>
          <p:cNvPr id="10" name="肘形连接符 9"/>
          <p:cNvCxnSpPr/>
          <p:nvPr/>
        </p:nvCxnSpPr>
        <p:spPr>
          <a:xfrm rot="10800000">
            <a:off x="509590" y="2075437"/>
            <a:ext cx="3144441" cy="433388"/>
          </a:xfrm>
          <a:prstGeom prst="bentConnector3">
            <a:avLst>
              <a:gd name="adj1" fmla="val -167"/>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67663" y="1716640"/>
            <a:ext cx="4178067" cy="300082"/>
          </a:xfrm>
          <a:prstGeom prst="rect">
            <a:avLst/>
          </a:prstGeom>
          <a:noFill/>
        </p:spPr>
        <p:txBody>
          <a:bodyPr wrap="none" lIns="68580" tIns="34290" rIns="68580" bIns="34290">
            <a:spAutoFit/>
          </a:bodyPr>
          <a:lstStyle/>
          <a:p>
            <a:pPr>
              <a:buFont typeface="Arial" panose="020B0604020202020204" pitchFamily="34" charset="0"/>
              <a:buNone/>
              <a:defRPr/>
            </a:pPr>
            <a:r>
              <a:rPr lang="zh-CN" altLang="en-US" sz="1500" b="1" dirty="0">
                <a:latin typeface="华文楷体" panose="02010600040101010101" pitchFamily="2" charset="-122"/>
                <a:ea typeface="华文楷体" panose="02010600040101010101" pitchFamily="2" charset="-122"/>
                <a:cs typeface="+mn-ea"/>
              </a:rPr>
              <a:t>审核未通过的</a:t>
            </a:r>
            <a:r>
              <a:rPr lang="zh-CN" altLang="en-US" sz="1500" b="1" dirty="0" smtClean="0">
                <a:latin typeface="华文楷体" panose="02010600040101010101" pitchFamily="2" charset="-122"/>
                <a:ea typeface="华文楷体" panose="02010600040101010101" pitchFamily="2" charset="-122"/>
                <a:cs typeface="+mn-ea"/>
              </a:rPr>
              <a:t>，修改或提交佐证资料，再次申请</a:t>
            </a:r>
            <a:endParaRPr lang="zh-CN" altLang="en-US" sz="1500" b="1" dirty="0">
              <a:latin typeface="华文楷体" panose="02010600040101010101" pitchFamily="2" charset="-122"/>
              <a:ea typeface="华文楷体" panose="02010600040101010101" pitchFamily="2" charset="-122"/>
              <a:cs typeface="+mn-ea"/>
            </a:endParaRPr>
          </a:p>
        </p:txBody>
      </p:sp>
      <p:sp>
        <p:nvSpPr>
          <p:cNvPr id="79" name="TextBox 78"/>
          <p:cNvSpPr txBox="1"/>
          <p:nvPr/>
        </p:nvSpPr>
        <p:spPr>
          <a:xfrm>
            <a:off x="4233865" y="2294733"/>
            <a:ext cx="959237" cy="315471"/>
          </a:xfrm>
          <a:prstGeom prst="rect">
            <a:avLst/>
          </a:prstGeom>
          <a:noFill/>
        </p:spPr>
        <p:txBody>
          <a:bodyPr wrap="none" lIns="68580" tIns="34290" rIns="68580" bIns="34290">
            <a:spAutoFit/>
          </a:bodyPr>
          <a:lstStyle/>
          <a:p>
            <a:pPr algn="ctr" defTabSz="666750">
              <a:defRPr/>
            </a:pPr>
            <a:r>
              <a:rPr lang="zh-CN" altLang="en-US" sz="1600" b="1" dirty="0">
                <a:latin typeface="华文楷体" panose="02010600040101010101" pitchFamily="2" charset="-122"/>
                <a:ea typeface="华文楷体" panose="02010600040101010101" pitchFamily="2" charset="-122"/>
                <a:cs typeface="+mn-ea"/>
              </a:rPr>
              <a:t>审核通过</a:t>
            </a:r>
          </a:p>
        </p:txBody>
      </p:sp>
      <p:grpSp>
        <p:nvGrpSpPr>
          <p:cNvPr id="26651" name="组合 79"/>
          <p:cNvGrpSpPr>
            <a:grpSpLocks/>
          </p:cNvGrpSpPr>
          <p:nvPr/>
        </p:nvGrpSpPr>
        <p:grpSpPr bwMode="auto">
          <a:xfrm>
            <a:off x="4459201" y="2647474"/>
            <a:ext cx="572690" cy="411956"/>
            <a:chOff x="2155255" y="1440470"/>
            <a:chExt cx="451241" cy="549211"/>
          </a:xfrm>
        </p:grpSpPr>
        <p:sp>
          <p:nvSpPr>
            <p:cNvPr id="81" name="右箭头 80"/>
            <p:cNvSpPr/>
            <p:nvPr/>
          </p:nvSpPr>
          <p:spPr>
            <a:xfrm rot="21532069">
              <a:off x="2155255" y="1440470"/>
              <a:ext cx="451241" cy="549211"/>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82" name="右箭头 4"/>
            <p:cNvSpPr/>
            <p:nvPr/>
          </p:nvSpPr>
          <p:spPr>
            <a:xfrm rot="21532069">
              <a:off x="2155255" y="1551582"/>
              <a:ext cx="316150" cy="330162"/>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766763">
                <a:lnSpc>
                  <a:spcPct val="90000"/>
                </a:lnSpc>
                <a:spcAft>
                  <a:spcPct val="35000"/>
                </a:spcAft>
                <a:defRPr/>
              </a:pPr>
              <a:endParaRPr lang="zh-CN" altLang="en-US" sz="1700"/>
            </a:p>
          </p:txBody>
        </p:sp>
      </p:grpSp>
      <p:sp>
        <p:nvSpPr>
          <p:cNvPr id="83" name="文本框 99"/>
          <p:cNvSpPr txBox="1"/>
          <p:nvPr/>
        </p:nvSpPr>
        <p:spPr>
          <a:xfrm>
            <a:off x="3633787" y="867966"/>
            <a:ext cx="1995488" cy="438582"/>
          </a:xfrm>
          <a:prstGeom prst="rect">
            <a:avLst/>
          </a:prstGeom>
          <a:solidFill>
            <a:srgbClr val="FFFF00"/>
          </a:solidFill>
          <a:ln w="9525">
            <a:noFill/>
          </a:ln>
        </p:spPr>
        <p:txBody>
          <a:bodyPr lIns="68580" tIns="34290" rIns="68580" bIns="34290">
            <a:spAutoFit/>
          </a:bodyPr>
          <a:lstStyle/>
          <a:p>
            <a:pPr indent="304800">
              <a:defRPr/>
            </a:pPr>
            <a:r>
              <a:rPr lang="zh-CN" altLang="en-US" sz="2400" b="1" dirty="0">
                <a:latin typeface="华文楷体" panose="02010600040101010101" pitchFamily="2" charset="-122"/>
                <a:ea typeface="华文楷体" panose="02010600040101010101" pitchFamily="2" charset="-122"/>
                <a:cs typeface="+mn-ea"/>
              </a:rPr>
              <a:t>退 税流程</a:t>
            </a:r>
            <a:endParaRPr lang="en-US" altLang="zh-CN" sz="2400" b="1" dirty="0">
              <a:latin typeface="华文楷体" panose="02010600040101010101" pitchFamily="2" charset="-122"/>
              <a:ea typeface="华文楷体" panose="02010600040101010101" pitchFamily="2" charset="-122"/>
              <a:cs typeface="+mn-ea"/>
            </a:endParaRPr>
          </a:p>
        </p:txBody>
      </p:sp>
      <p:cxnSp>
        <p:nvCxnSpPr>
          <p:cNvPr id="84" name="直接连接符 83"/>
          <p:cNvCxnSpPr/>
          <p:nvPr/>
        </p:nvCxnSpPr>
        <p:spPr>
          <a:xfrm>
            <a:off x="2922987" y="1041797"/>
            <a:ext cx="665559" cy="952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87" name="直接箭头连接符 86"/>
          <p:cNvCxnSpPr/>
          <p:nvPr/>
        </p:nvCxnSpPr>
        <p:spPr>
          <a:xfrm>
            <a:off x="7717631" y="3168254"/>
            <a:ext cx="0" cy="54649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6684171" y="3714751"/>
            <a:ext cx="2062103" cy="992579"/>
          </a:xfrm>
          <a:prstGeom prst="rect">
            <a:avLst/>
          </a:prstGeom>
          <a:noFill/>
        </p:spPr>
        <p:txBody>
          <a:bodyPr wrap="none" lIns="68580" tIns="34290" rIns="68580" bIns="34290">
            <a:spAutoFit/>
          </a:bodyPr>
          <a:lstStyle/>
          <a:p>
            <a:pPr defTabSz="666750">
              <a:defRPr/>
            </a:pPr>
            <a:r>
              <a:rPr lang="zh-CN" altLang="en-US" sz="1500" b="1" dirty="0">
                <a:solidFill>
                  <a:srgbClr val="002B41"/>
                </a:solidFill>
                <a:latin typeface="华文楷体" pitchFamily="2" charset="-122"/>
                <a:ea typeface="华文楷体" pitchFamily="2" charset="-122"/>
                <a:cs typeface="+mn-ea"/>
              </a:rPr>
              <a:t>本人在境内符合条件的</a:t>
            </a:r>
            <a:endParaRPr lang="en-US" altLang="zh-CN" sz="1500" b="1" dirty="0">
              <a:solidFill>
                <a:srgbClr val="002B41"/>
              </a:solidFill>
              <a:latin typeface="华文楷体" pitchFamily="2" charset="-122"/>
              <a:ea typeface="华文楷体" pitchFamily="2" charset="-122"/>
              <a:cs typeface="+mn-ea"/>
            </a:endParaRPr>
          </a:p>
          <a:p>
            <a:pPr defTabSz="666750">
              <a:defRPr/>
            </a:pPr>
            <a:r>
              <a:rPr lang="zh-CN" altLang="en-US" sz="1500" b="1" dirty="0">
                <a:solidFill>
                  <a:srgbClr val="002B41"/>
                </a:solidFill>
                <a:latin typeface="华文楷体" pitchFamily="2" charset="-122"/>
                <a:ea typeface="华文楷体" pitchFamily="2" charset="-122"/>
                <a:cs typeface="+mn-ea"/>
              </a:rPr>
              <a:t>银行</a:t>
            </a:r>
            <a:r>
              <a:rPr lang="zh-CN" altLang="en-US" sz="1500" b="1" dirty="0" smtClean="0">
                <a:solidFill>
                  <a:srgbClr val="002B41"/>
                </a:solidFill>
                <a:latin typeface="华文楷体" pitchFamily="2" charset="-122"/>
                <a:ea typeface="华文楷体" pitchFamily="2" charset="-122"/>
                <a:cs typeface="+mn-ea"/>
              </a:rPr>
              <a:t>账户：</a:t>
            </a:r>
            <a:endParaRPr lang="en-US" altLang="zh-CN" sz="1500" b="1" dirty="0" smtClean="0">
              <a:solidFill>
                <a:srgbClr val="002B41"/>
              </a:solidFill>
              <a:latin typeface="华文楷体" pitchFamily="2" charset="-122"/>
              <a:ea typeface="华文楷体" pitchFamily="2" charset="-122"/>
              <a:cs typeface="+mn-ea"/>
            </a:endParaRPr>
          </a:p>
          <a:p>
            <a:pPr defTabSz="666750">
              <a:defRPr/>
            </a:pPr>
            <a:r>
              <a:rPr lang="en-US" altLang="zh-CN" sz="1500" b="1" dirty="0">
                <a:solidFill>
                  <a:srgbClr val="002B41"/>
                </a:solidFill>
                <a:latin typeface="华文楷体" pitchFamily="2" charset="-122"/>
                <a:ea typeface="华文楷体" pitchFamily="2" charset="-122"/>
                <a:cs typeface="+mn-ea"/>
              </a:rPr>
              <a:t> </a:t>
            </a:r>
            <a:r>
              <a:rPr lang="en-US" altLang="zh-CN" sz="1500" b="1" dirty="0" smtClean="0">
                <a:solidFill>
                  <a:srgbClr val="002B41"/>
                </a:solidFill>
                <a:latin typeface="华文楷体" pitchFamily="2" charset="-122"/>
                <a:ea typeface="华文楷体" pitchFamily="2" charset="-122"/>
                <a:cs typeface="+mn-ea"/>
              </a:rPr>
              <a:t>               </a:t>
            </a:r>
            <a:r>
              <a:rPr lang="zh-CN" altLang="zh-CN" sz="1500" b="1" dirty="0" smtClean="0">
                <a:solidFill>
                  <a:srgbClr val="002B41"/>
                </a:solidFill>
                <a:latin typeface="华文楷体" pitchFamily="2" charset="-122"/>
                <a:ea typeface="华文楷体" pitchFamily="2" charset="-122"/>
                <a:cs typeface="+mn-ea"/>
              </a:rPr>
              <a:t>Ⅰ</a:t>
            </a:r>
            <a:r>
              <a:rPr lang="zh-CN" altLang="en-US" sz="1500" b="1" dirty="0">
                <a:solidFill>
                  <a:srgbClr val="002B41"/>
                </a:solidFill>
                <a:latin typeface="华文楷体" pitchFamily="2" charset="-122"/>
                <a:ea typeface="华文楷体" pitchFamily="2" charset="-122"/>
                <a:cs typeface="+mn-ea"/>
              </a:rPr>
              <a:t>类账户</a:t>
            </a:r>
            <a:endParaRPr lang="en-US" altLang="zh-CN" sz="1500" b="1" dirty="0">
              <a:solidFill>
                <a:srgbClr val="002B41"/>
              </a:solidFill>
              <a:latin typeface="华文楷体" pitchFamily="2" charset="-122"/>
              <a:ea typeface="华文楷体" pitchFamily="2" charset="-122"/>
              <a:cs typeface="+mn-ea"/>
            </a:endParaRPr>
          </a:p>
          <a:p>
            <a:pPr defTabSz="666750">
              <a:defRPr/>
            </a:pPr>
            <a:r>
              <a:rPr lang="zh-CN" altLang="en-US" sz="1500" b="1" dirty="0">
                <a:solidFill>
                  <a:srgbClr val="002B41"/>
                </a:solidFill>
                <a:latin typeface="华文楷体" pitchFamily="2" charset="-122"/>
                <a:ea typeface="华文楷体" pitchFamily="2" charset="-122"/>
                <a:cs typeface="+mn-ea"/>
              </a:rPr>
              <a:t>                 柜台</a:t>
            </a:r>
            <a:r>
              <a:rPr lang="zh-CN" altLang="en-US" sz="1500" b="1" dirty="0" smtClean="0">
                <a:solidFill>
                  <a:srgbClr val="002B41"/>
                </a:solidFill>
                <a:latin typeface="华文楷体" pitchFamily="2" charset="-122"/>
                <a:ea typeface="华文楷体" pitchFamily="2" charset="-122"/>
                <a:cs typeface="+mn-ea"/>
              </a:rPr>
              <a:t>开户</a:t>
            </a:r>
            <a:endParaRPr lang="en-US" altLang="zh-CN" sz="1500" b="1" dirty="0">
              <a:solidFill>
                <a:srgbClr val="002B41"/>
              </a:solidFill>
              <a:latin typeface="华文楷体" pitchFamily="2" charset="-122"/>
              <a:ea typeface="华文楷体" pitchFamily="2" charset="-122"/>
              <a:cs typeface="+mn-ea"/>
            </a:endParaRPr>
          </a:p>
        </p:txBody>
      </p:sp>
      <p:sp>
        <p:nvSpPr>
          <p:cNvPr id="42" name="圆角矩形 4"/>
          <p:cNvSpPr/>
          <p:nvPr/>
        </p:nvSpPr>
        <p:spPr>
          <a:xfrm>
            <a:off x="698751" y="2560442"/>
            <a:ext cx="1351359" cy="601266"/>
          </a:xfrm>
          <a:prstGeom prst="rect">
            <a:avLst/>
          </a:prstGeom>
          <a:solidFill>
            <a:schemeClr val="accent1">
              <a:lumMod val="20000"/>
              <a:lumOff val="80000"/>
            </a:schemeClr>
          </a:solidFill>
        </p:spPr>
        <p:style>
          <a:lnRef idx="0">
            <a:scrgbClr r="0" g="0" b="0"/>
          </a:lnRef>
          <a:fillRef idx="0">
            <a:scrgbClr r="0" g="0" b="0"/>
          </a:fillRef>
          <a:effectRef idx="0">
            <a:scrgbClr r="0" g="0" b="0"/>
          </a:effectRef>
          <a:fontRef idx="minor">
            <a:schemeClr val="lt1"/>
          </a:fontRef>
        </p:style>
        <p:txBody>
          <a:bodyPr lIns="57150" tIns="57150" rIns="57150" bIns="57150" spcCol="953" anchor="ctr"/>
          <a:lstStyle/>
          <a:p>
            <a:pPr algn="ctr" defTabSz="666750">
              <a:defRPr/>
            </a:pPr>
            <a:r>
              <a:rPr lang="zh-CN" altLang="en-US" b="1" dirty="0" smtClean="0">
                <a:solidFill>
                  <a:schemeClr val="tx1"/>
                </a:solidFill>
                <a:latin typeface="华文楷体" panose="02010600040101010101" pitchFamily="2" charset="-122"/>
                <a:ea typeface="华文楷体" panose="02010600040101010101" pitchFamily="2" charset="-122"/>
                <a:cs typeface="+mn-ea"/>
              </a:rPr>
              <a:t>退税</a:t>
            </a:r>
            <a:r>
              <a:rPr lang="zh-CN" altLang="en-US" b="1" dirty="0">
                <a:solidFill>
                  <a:schemeClr val="tx1"/>
                </a:solidFill>
                <a:latin typeface="华文楷体" panose="02010600040101010101" pitchFamily="2" charset="-122"/>
                <a:ea typeface="华文楷体" panose="02010600040101010101" pitchFamily="2" charset="-122"/>
                <a:cs typeface="+mn-ea"/>
              </a:rPr>
              <a:t>申请</a:t>
            </a:r>
          </a:p>
        </p:txBody>
      </p:sp>
    </p:spTree>
    <p:extLst>
      <p:ext uri="{BB962C8B-B14F-4D97-AF65-F5344CB8AC3E}">
        <p14:creationId xmlns:p14="http://schemas.microsoft.com/office/powerpoint/2010/main" val="3508342763"/>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图片 10"/>
          <p:cNvPicPr>
            <a:picLocks noChangeAspect="1"/>
          </p:cNvPicPr>
          <p:nvPr/>
        </p:nvPicPr>
        <p:blipFill>
          <a:blip r:embed="rId3" cstate="print">
            <a:extLst>
              <a:ext uri="{28A0092B-C50C-407E-A947-70E740481C1C}">
                <a14:useLocalDpi xmlns:a14="http://schemas.microsoft.com/office/drawing/2010/main" val="0"/>
              </a:ext>
            </a:extLst>
          </a:blip>
          <a:srcRect t="49538"/>
          <a:stretch>
            <a:fillRect/>
          </a:stretch>
        </p:blipFill>
        <p:spPr bwMode="auto">
          <a:xfrm>
            <a:off x="0" y="3986213"/>
            <a:ext cx="9144000" cy="1368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图片 6"/>
          <p:cNvPicPr>
            <a:picLocks noChangeAspect="1"/>
          </p:cNvPicPr>
          <p:nvPr/>
        </p:nvPicPr>
        <p:blipFill>
          <a:blip r:embed="rId4" cstate="print">
            <a:extLst>
              <a:ext uri="{28A0092B-C50C-407E-A947-70E740481C1C}">
                <a14:useLocalDpi xmlns:a14="http://schemas.microsoft.com/office/drawing/2010/main" val="0"/>
              </a:ext>
            </a:extLst>
          </a:blip>
          <a:srcRect b="90108"/>
          <a:stretch>
            <a:fillRect/>
          </a:stretch>
        </p:blipFill>
        <p:spPr bwMode="auto">
          <a:xfrm>
            <a:off x="0" y="2"/>
            <a:ext cx="9144000" cy="508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图片 32"/>
          <p:cNvPicPr>
            <a:picLocks noChangeAspect="1"/>
          </p:cNvPicPr>
          <p:nvPr/>
        </p:nvPicPr>
        <p:blipFill>
          <a:blip r:embed="rId5" cstate="print">
            <a:extLst>
              <a:ext uri="{28A0092B-C50C-407E-A947-70E740481C1C}">
                <a14:useLocalDpi xmlns:a14="http://schemas.microsoft.com/office/drawing/2010/main" val="0"/>
              </a:ext>
            </a:extLst>
          </a:blip>
          <a:srcRect l="12854" t="25578" r="9875" b="9903"/>
          <a:stretch>
            <a:fillRect/>
          </a:stretch>
        </p:blipFill>
        <p:spPr bwMode="auto">
          <a:xfrm>
            <a:off x="163118" y="33338"/>
            <a:ext cx="558403"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文本框 33"/>
          <p:cNvSpPr txBox="1">
            <a:spLocks noChangeArrowheads="1"/>
          </p:cNvSpPr>
          <p:nvPr/>
        </p:nvSpPr>
        <p:spPr bwMode="auto">
          <a:xfrm>
            <a:off x="883445" y="80964"/>
            <a:ext cx="138564" cy="346249"/>
          </a:xfrm>
          <a:prstGeom prst="rect">
            <a:avLst/>
          </a:prstGeom>
          <a:noFill/>
          <a:ln w="9525">
            <a:noFill/>
            <a:miter lim="800000"/>
          </a:ln>
        </p:spPr>
        <p:txBody>
          <a:bodyPr wrap="none" lIns="68580" tIns="34290" rIns="68580" bIns="34290">
            <a:spAutoFit/>
          </a:bodyPr>
          <a:lstStyle/>
          <a:p>
            <a:pPr>
              <a:defRPr/>
            </a:pPr>
            <a:endParaRPr lang="zh-CN" altLang="en-US" b="1" spc="225" dirty="0">
              <a:solidFill>
                <a:schemeClr val="bg1"/>
              </a:soli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10" name="矩形 9"/>
          <p:cNvSpPr/>
          <p:nvPr/>
        </p:nvSpPr>
        <p:spPr>
          <a:xfrm flipH="1">
            <a:off x="-4522" y="547633"/>
            <a:ext cx="9146383" cy="67595"/>
          </a:xfrm>
          <a:prstGeom prst="rect">
            <a:avLst/>
          </a:prstGeom>
          <a:solidFill>
            <a:schemeClr val="accent1">
              <a:lumMod val="75000"/>
            </a:schemeClr>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buFont typeface="Arial" panose="020B0604020202020204" pitchFamily="34" charset="0"/>
              <a:buNone/>
              <a:defRPr/>
            </a:pPr>
            <a:endParaRPr lang="zh-CN" altLang="en-US"/>
          </a:p>
        </p:txBody>
      </p:sp>
      <p:sp>
        <p:nvSpPr>
          <p:cNvPr id="27657" name="灯片编号占位符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eaLnBrk="0" hangingPunct="0">
              <a:defRPr>
                <a:solidFill>
                  <a:schemeClr val="tx1"/>
                </a:solidFill>
                <a:latin typeface="Calibri" pitchFamily="34" charset="0"/>
                <a:ea typeface="宋体" pitchFamily="2" charset="-122"/>
              </a:defRPr>
            </a:lvl1pPr>
            <a:lvl2pPr marL="557213" indent="-214313" eaLnBrk="0" hangingPunct="0">
              <a:defRPr>
                <a:solidFill>
                  <a:schemeClr val="tx1"/>
                </a:solidFill>
                <a:latin typeface="Calibri" pitchFamily="34" charset="0"/>
                <a:ea typeface="宋体" pitchFamily="2" charset="-122"/>
              </a:defRPr>
            </a:lvl2pPr>
            <a:lvl3pPr marL="857250" indent="-171450" eaLnBrk="0" hangingPunct="0">
              <a:defRPr>
                <a:solidFill>
                  <a:schemeClr val="tx1"/>
                </a:solidFill>
                <a:latin typeface="Calibri" pitchFamily="34" charset="0"/>
                <a:ea typeface="宋体" pitchFamily="2" charset="-122"/>
              </a:defRPr>
            </a:lvl3pPr>
            <a:lvl4pPr marL="1200150" indent="-171450" eaLnBrk="0" hangingPunct="0">
              <a:defRPr>
                <a:solidFill>
                  <a:schemeClr val="tx1"/>
                </a:solidFill>
                <a:latin typeface="Calibri" pitchFamily="34" charset="0"/>
                <a:ea typeface="宋体" pitchFamily="2" charset="-122"/>
              </a:defRPr>
            </a:lvl4pPr>
            <a:lvl5pPr marL="1543050" indent="-171450" eaLnBrk="0" hangingPunct="0">
              <a:defRPr>
                <a:solidFill>
                  <a:schemeClr val="tx1"/>
                </a:solidFill>
                <a:latin typeface="Calibri" pitchFamily="34" charset="0"/>
                <a:ea typeface="宋体" pitchFamily="2" charset="-122"/>
              </a:defRPr>
            </a:lvl5pPr>
            <a:lvl6pPr marL="1885950" indent="-171450" eaLnBrk="0" fontAlgn="base" hangingPunct="0">
              <a:spcBef>
                <a:spcPct val="0"/>
              </a:spcBef>
              <a:spcAft>
                <a:spcPct val="0"/>
              </a:spcAft>
              <a:defRPr>
                <a:solidFill>
                  <a:schemeClr val="tx1"/>
                </a:solidFill>
                <a:latin typeface="Calibri" pitchFamily="34" charset="0"/>
                <a:ea typeface="宋体" pitchFamily="2" charset="-122"/>
              </a:defRPr>
            </a:lvl6pPr>
            <a:lvl7pPr marL="2228850" indent="-171450" eaLnBrk="0" fontAlgn="base" hangingPunct="0">
              <a:spcBef>
                <a:spcPct val="0"/>
              </a:spcBef>
              <a:spcAft>
                <a:spcPct val="0"/>
              </a:spcAft>
              <a:defRPr>
                <a:solidFill>
                  <a:schemeClr val="tx1"/>
                </a:solidFill>
                <a:latin typeface="Calibri" pitchFamily="34" charset="0"/>
                <a:ea typeface="宋体" pitchFamily="2" charset="-122"/>
              </a:defRPr>
            </a:lvl7pPr>
            <a:lvl8pPr marL="2571750" indent="-171450" eaLnBrk="0" fontAlgn="base" hangingPunct="0">
              <a:spcBef>
                <a:spcPct val="0"/>
              </a:spcBef>
              <a:spcAft>
                <a:spcPct val="0"/>
              </a:spcAft>
              <a:defRPr>
                <a:solidFill>
                  <a:schemeClr val="tx1"/>
                </a:solidFill>
                <a:latin typeface="Calibri" pitchFamily="34" charset="0"/>
                <a:ea typeface="宋体" pitchFamily="2" charset="-122"/>
              </a:defRPr>
            </a:lvl8pPr>
            <a:lvl9pPr marL="2914650" indent="-17145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fld id="{579AEB81-40BC-48A5-A598-B2F3E0EBB1F5}" type="slidenum">
              <a:rPr lang="zh-CN" altLang="en-US" smtClean="0">
                <a:solidFill>
                  <a:srgbClr val="898989"/>
                </a:solidFill>
              </a:rPr>
              <a:pPr eaLnBrk="1" hangingPunct="1"/>
              <a:t>25</a:t>
            </a:fld>
            <a:endParaRPr lang="en-US" altLang="zh-CN" smtClean="0">
              <a:solidFill>
                <a:srgbClr val="898989"/>
              </a:solidFill>
            </a:endParaRPr>
          </a:p>
        </p:txBody>
      </p:sp>
      <p:sp>
        <p:nvSpPr>
          <p:cNvPr id="12" name="文本框 99"/>
          <p:cNvSpPr txBox="1"/>
          <p:nvPr/>
        </p:nvSpPr>
        <p:spPr>
          <a:xfrm>
            <a:off x="441723" y="992981"/>
            <a:ext cx="1958578" cy="438582"/>
          </a:xfrm>
          <a:prstGeom prst="rect">
            <a:avLst/>
          </a:prstGeom>
          <a:solidFill>
            <a:srgbClr val="FFFF00"/>
          </a:solidFill>
          <a:ln w="9525">
            <a:noFill/>
          </a:ln>
        </p:spPr>
        <p:txBody>
          <a:bodyPr lIns="68580" tIns="34290" rIns="68580" bIns="34290">
            <a:spAutoFit/>
          </a:bodyPr>
          <a:lstStyle/>
          <a:p>
            <a:pPr indent="304800">
              <a:defRPr/>
            </a:pPr>
            <a:r>
              <a:rPr lang="zh-CN" altLang="en-US" sz="2400" b="1" dirty="0">
                <a:latin typeface="华文楷体" panose="02010600040101010101" pitchFamily="2" charset="-122"/>
                <a:ea typeface="华文楷体" panose="02010600040101010101" pitchFamily="2" charset="-122"/>
                <a:cs typeface="+mn-ea"/>
              </a:rPr>
              <a:t>退 税方式</a:t>
            </a:r>
            <a:endParaRPr lang="en-US" altLang="zh-CN" sz="2400" b="1" dirty="0">
              <a:latin typeface="华文楷体" panose="02010600040101010101" pitchFamily="2" charset="-122"/>
              <a:ea typeface="华文楷体" panose="02010600040101010101" pitchFamily="2" charset="-122"/>
              <a:cs typeface="+mn-ea"/>
            </a:endParaRPr>
          </a:p>
        </p:txBody>
      </p:sp>
      <p:grpSp>
        <p:nvGrpSpPr>
          <p:cNvPr id="27659" name="组合 12"/>
          <p:cNvGrpSpPr>
            <a:grpSpLocks/>
          </p:cNvGrpSpPr>
          <p:nvPr/>
        </p:nvGrpSpPr>
        <p:grpSpPr bwMode="auto">
          <a:xfrm>
            <a:off x="909640" y="1949055"/>
            <a:ext cx="1616869" cy="973931"/>
            <a:chOff x="482677" y="816980"/>
            <a:chExt cx="1785305" cy="1298679"/>
          </a:xfrm>
          <a:solidFill>
            <a:schemeClr val="accent1">
              <a:lumMod val="20000"/>
              <a:lumOff val="80000"/>
            </a:schemeClr>
          </a:solidFill>
        </p:grpSpPr>
        <p:sp>
          <p:nvSpPr>
            <p:cNvPr id="16" name="椭圆 15"/>
            <p:cNvSpPr/>
            <p:nvPr/>
          </p:nvSpPr>
          <p:spPr>
            <a:xfrm>
              <a:off x="482677" y="816980"/>
              <a:ext cx="1785305" cy="1298679"/>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椭圆 4"/>
            <p:cNvSpPr/>
            <p:nvPr/>
          </p:nvSpPr>
          <p:spPr>
            <a:xfrm>
              <a:off x="795566" y="940815"/>
              <a:ext cx="1058300" cy="1074823"/>
            </a:xfrm>
            <a:prstGeom prst="rect">
              <a:avLst/>
            </a:prstGeom>
            <a:grpFill/>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1200150">
                <a:lnSpc>
                  <a:spcPct val="90000"/>
                </a:lnSpc>
                <a:spcAft>
                  <a:spcPct val="35000"/>
                </a:spcAft>
                <a:defRPr/>
              </a:pPr>
              <a:r>
                <a:rPr lang="zh-CN" altLang="en-US" b="1" dirty="0">
                  <a:solidFill>
                    <a:schemeClr val="tx1"/>
                  </a:solidFill>
                  <a:latin typeface="华文楷体" panose="02010600040101010101" pitchFamily="2" charset="-122"/>
                  <a:ea typeface="华文楷体" panose="02010600040101010101" pitchFamily="2" charset="-122"/>
                  <a:cs typeface="+mn-ea"/>
                </a:rPr>
                <a:t>便捷退税</a:t>
              </a:r>
            </a:p>
          </p:txBody>
        </p:sp>
      </p:grpSp>
      <p:grpSp>
        <p:nvGrpSpPr>
          <p:cNvPr id="27660" name="组合 17"/>
          <p:cNvGrpSpPr>
            <a:grpSpLocks/>
          </p:cNvGrpSpPr>
          <p:nvPr/>
        </p:nvGrpSpPr>
        <p:grpSpPr bwMode="auto">
          <a:xfrm>
            <a:off x="2995614" y="1875236"/>
            <a:ext cx="4748213" cy="867965"/>
            <a:chOff x="2545663" y="730391"/>
            <a:chExt cx="7528031" cy="1573220"/>
          </a:xfrm>
        </p:grpSpPr>
        <p:sp>
          <p:nvSpPr>
            <p:cNvPr id="19" name="矩形 18"/>
            <p:cNvSpPr/>
            <p:nvPr/>
          </p:nvSpPr>
          <p:spPr>
            <a:xfrm>
              <a:off x="2545663" y="730391"/>
              <a:ext cx="7224117" cy="1573220"/>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0" name="矩形 19"/>
            <p:cNvSpPr/>
            <p:nvPr/>
          </p:nvSpPr>
          <p:spPr>
            <a:xfrm>
              <a:off x="3060998" y="730391"/>
              <a:ext cx="7012696" cy="157322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0" tIns="170688" rIns="170688" bIns="170688" spcCol="1270" anchor="ctr"/>
            <a:lstStyle/>
            <a:p>
              <a:pPr defTabSz="800100">
                <a:lnSpc>
                  <a:spcPct val="90000"/>
                </a:lnSpc>
                <a:spcAft>
                  <a:spcPct val="35000"/>
                </a:spcAft>
                <a:defRPr/>
              </a:pPr>
              <a:r>
                <a:rPr lang="zh-CN" altLang="en-US" sz="1500" b="1" dirty="0">
                  <a:solidFill>
                    <a:schemeClr val="tx1">
                      <a:lumMod val="65000"/>
                      <a:lumOff val="35000"/>
                    </a:schemeClr>
                  </a:solidFill>
                  <a:latin typeface="华文楷体" pitchFamily="2" charset="-122"/>
                  <a:ea typeface="华文楷体" pitchFamily="2" charset="-122"/>
                  <a:cs typeface="+mn-ea"/>
                  <a:sym typeface="+mn-lt"/>
                </a:rPr>
                <a:t>适用综合所得收入额不超过</a:t>
              </a:r>
              <a:r>
                <a:rPr lang="en-US" altLang="zh-CN" sz="1500" b="1" dirty="0">
                  <a:solidFill>
                    <a:schemeClr val="tx1">
                      <a:lumMod val="65000"/>
                      <a:lumOff val="35000"/>
                    </a:schemeClr>
                  </a:solidFill>
                  <a:latin typeface="华文楷体" pitchFamily="2" charset="-122"/>
                  <a:ea typeface="华文楷体" pitchFamily="2" charset="-122"/>
                  <a:cs typeface="+mn-ea"/>
                  <a:sym typeface="+mn-lt"/>
                </a:rPr>
                <a:t>6</a:t>
              </a:r>
              <a:r>
                <a:rPr lang="zh-CN" altLang="en-US" sz="1500" b="1" dirty="0">
                  <a:solidFill>
                    <a:schemeClr val="tx1">
                      <a:lumMod val="65000"/>
                      <a:lumOff val="35000"/>
                    </a:schemeClr>
                  </a:solidFill>
                  <a:latin typeface="华文楷体" pitchFamily="2" charset="-122"/>
                  <a:ea typeface="华文楷体" pitchFamily="2" charset="-122"/>
                  <a:cs typeface="+mn-ea"/>
                  <a:sym typeface="+mn-lt"/>
                </a:rPr>
                <a:t>万元且已预缴税款</a:t>
              </a:r>
              <a:endParaRPr lang="en-US" altLang="zh-CN" sz="1500" b="1" dirty="0">
                <a:solidFill>
                  <a:schemeClr val="tx1">
                    <a:lumMod val="65000"/>
                    <a:lumOff val="35000"/>
                  </a:schemeClr>
                </a:solidFill>
                <a:latin typeface="华文楷体" pitchFamily="2" charset="-122"/>
                <a:ea typeface="华文楷体" pitchFamily="2" charset="-122"/>
                <a:cs typeface="+mn-ea"/>
                <a:sym typeface="+mn-lt"/>
              </a:endParaRPr>
            </a:p>
            <a:p>
              <a:pPr defTabSz="800100">
                <a:lnSpc>
                  <a:spcPct val="90000"/>
                </a:lnSpc>
                <a:spcAft>
                  <a:spcPct val="35000"/>
                </a:spcAft>
                <a:defRPr/>
              </a:pPr>
              <a:r>
                <a:rPr lang="en-US" altLang="zh-CN" sz="1500" b="1" dirty="0">
                  <a:solidFill>
                    <a:schemeClr val="tx1">
                      <a:lumMod val="65000"/>
                      <a:lumOff val="35000"/>
                    </a:schemeClr>
                  </a:solidFill>
                  <a:latin typeface="华文楷体" pitchFamily="2" charset="-122"/>
                  <a:ea typeface="华文楷体" pitchFamily="2" charset="-122"/>
                  <a:cs typeface="+mn-ea"/>
                  <a:sym typeface="+mn-lt"/>
                </a:rPr>
                <a:t>2020</a:t>
              </a:r>
              <a:r>
                <a:rPr lang="zh-CN" altLang="en-US" sz="1500" b="1" dirty="0">
                  <a:solidFill>
                    <a:schemeClr val="tx1">
                      <a:lumMod val="65000"/>
                      <a:lumOff val="35000"/>
                    </a:schemeClr>
                  </a:solidFill>
                  <a:latin typeface="华文楷体" pitchFamily="2" charset="-122"/>
                  <a:ea typeface="华文楷体" pitchFamily="2" charset="-122"/>
                  <a:cs typeface="+mn-ea"/>
                  <a:sym typeface="+mn-lt"/>
                </a:rPr>
                <a:t>年</a:t>
              </a:r>
              <a:r>
                <a:rPr lang="en-US" altLang="zh-CN" sz="1500" b="1" dirty="0">
                  <a:solidFill>
                    <a:schemeClr val="tx1">
                      <a:lumMod val="65000"/>
                      <a:lumOff val="35000"/>
                    </a:schemeClr>
                  </a:solidFill>
                  <a:latin typeface="华文楷体" pitchFamily="2" charset="-122"/>
                  <a:ea typeface="华文楷体" pitchFamily="2" charset="-122"/>
                  <a:cs typeface="+mn-ea"/>
                  <a:sym typeface="+mn-lt"/>
                </a:rPr>
                <a:t>3</a:t>
              </a:r>
              <a:r>
                <a:rPr lang="zh-CN" altLang="en-US" sz="1500" b="1" dirty="0">
                  <a:solidFill>
                    <a:schemeClr val="tx1">
                      <a:lumMod val="65000"/>
                      <a:lumOff val="35000"/>
                    </a:schemeClr>
                  </a:solidFill>
                  <a:latin typeface="华文楷体" pitchFamily="2" charset="-122"/>
                  <a:ea typeface="华文楷体" pitchFamily="2" charset="-122"/>
                  <a:cs typeface="+mn-ea"/>
                  <a:sym typeface="+mn-lt"/>
                </a:rPr>
                <a:t>月</a:t>
              </a:r>
              <a:r>
                <a:rPr lang="en-US" altLang="zh-CN" sz="1500" b="1" dirty="0">
                  <a:solidFill>
                    <a:schemeClr val="tx1">
                      <a:lumMod val="65000"/>
                      <a:lumOff val="35000"/>
                    </a:schemeClr>
                  </a:solidFill>
                  <a:latin typeface="华文楷体" pitchFamily="2" charset="-122"/>
                  <a:ea typeface="华文楷体" pitchFamily="2" charset="-122"/>
                  <a:cs typeface="+mn-ea"/>
                  <a:sym typeface="+mn-lt"/>
                </a:rPr>
                <a:t>1</a:t>
              </a:r>
              <a:r>
                <a:rPr lang="zh-CN" altLang="en-US" sz="1500" b="1" dirty="0">
                  <a:solidFill>
                    <a:schemeClr val="tx1">
                      <a:lumMod val="65000"/>
                      <a:lumOff val="35000"/>
                    </a:schemeClr>
                  </a:solidFill>
                  <a:latin typeface="华文楷体" pitchFamily="2" charset="-122"/>
                  <a:ea typeface="华文楷体" pitchFamily="2" charset="-122"/>
                  <a:cs typeface="+mn-ea"/>
                  <a:sym typeface="+mn-lt"/>
                </a:rPr>
                <a:t>日</a:t>
              </a:r>
              <a:r>
                <a:rPr lang="en-US" altLang="zh-CN" sz="1500" b="1" dirty="0">
                  <a:solidFill>
                    <a:schemeClr val="tx1">
                      <a:lumMod val="65000"/>
                      <a:lumOff val="35000"/>
                    </a:schemeClr>
                  </a:solidFill>
                  <a:latin typeface="华文楷体" pitchFamily="2" charset="-122"/>
                  <a:ea typeface="华文楷体" pitchFamily="2" charset="-122"/>
                  <a:cs typeface="+mn-ea"/>
                  <a:sym typeface="+mn-lt"/>
                </a:rPr>
                <a:t>----5</a:t>
              </a:r>
              <a:r>
                <a:rPr lang="zh-CN" altLang="en-US" sz="1500" b="1" dirty="0">
                  <a:solidFill>
                    <a:schemeClr val="tx1">
                      <a:lumMod val="65000"/>
                      <a:lumOff val="35000"/>
                    </a:schemeClr>
                  </a:solidFill>
                  <a:latin typeface="华文楷体" pitchFamily="2" charset="-122"/>
                  <a:ea typeface="华文楷体" pitchFamily="2" charset="-122"/>
                  <a:cs typeface="+mn-ea"/>
                  <a:sym typeface="+mn-lt"/>
                </a:rPr>
                <a:t>月</a:t>
              </a:r>
              <a:r>
                <a:rPr lang="en-US" altLang="zh-CN" sz="1500" b="1" dirty="0">
                  <a:solidFill>
                    <a:schemeClr val="tx1">
                      <a:lumMod val="65000"/>
                      <a:lumOff val="35000"/>
                    </a:schemeClr>
                  </a:solidFill>
                  <a:latin typeface="华文楷体" pitchFamily="2" charset="-122"/>
                  <a:ea typeface="华文楷体" pitchFamily="2" charset="-122"/>
                  <a:cs typeface="+mn-ea"/>
                  <a:sym typeface="+mn-lt"/>
                </a:rPr>
                <a:t>31</a:t>
              </a:r>
              <a:r>
                <a:rPr lang="zh-CN" altLang="en-US" sz="1500" b="1" dirty="0">
                  <a:solidFill>
                    <a:schemeClr val="tx1">
                      <a:lumMod val="65000"/>
                      <a:lumOff val="35000"/>
                    </a:schemeClr>
                  </a:solidFill>
                  <a:latin typeface="华文楷体" pitchFamily="2" charset="-122"/>
                  <a:ea typeface="华文楷体" pitchFamily="2" charset="-122"/>
                  <a:cs typeface="+mn-ea"/>
                  <a:sym typeface="+mn-lt"/>
                </a:rPr>
                <a:t>日，简易申报表</a:t>
              </a:r>
              <a:endParaRPr lang="en-US" altLang="zh-CN" b="1" dirty="0">
                <a:solidFill>
                  <a:schemeClr val="tx1">
                    <a:lumMod val="65000"/>
                    <a:lumOff val="35000"/>
                  </a:schemeClr>
                </a:solidFill>
                <a:latin typeface="华文楷体" pitchFamily="2" charset="-122"/>
                <a:ea typeface="华文楷体" pitchFamily="2" charset="-122"/>
                <a:cs typeface="+mn-ea"/>
                <a:sym typeface="+mn-lt"/>
              </a:endParaRPr>
            </a:p>
          </p:txBody>
        </p:sp>
      </p:grpSp>
      <p:grpSp>
        <p:nvGrpSpPr>
          <p:cNvPr id="27661" name="组合 23"/>
          <p:cNvGrpSpPr>
            <a:grpSpLocks/>
          </p:cNvGrpSpPr>
          <p:nvPr/>
        </p:nvGrpSpPr>
        <p:grpSpPr bwMode="auto">
          <a:xfrm>
            <a:off x="3061097" y="3334941"/>
            <a:ext cx="4489847" cy="902494"/>
            <a:chOff x="2545662" y="730391"/>
            <a:chExt cx="7223230" cy="1573220"/>
          </a:xfrm>
        </p:grpSpPr>
        <p:sp>
          <p:nvSpPr>
            <p:cNvPr id="25" name="矩形 24"/>
            <p:cNvSpPr/>
            <p:nvPr/>
          </p:nvSpPr>
          <p:spPr>
            <a:xfrm>
              <a:off x="2545662" y="730391"/>
              <a:ext cx="7223230" cy="1573220"/>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6" name="矩形 25"/>
            <p:cNvSpPr/>
            <p:nvPr/>
          </p:nvSpPr>
          <p:spPr>
            <a:xfrm>
              <a:off x="3060922" y="730391"/>
              <a:ext cx="6707970" cy="157322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0" tIns="170688" rIns="170688" bIns="170688" spcCol="1270" anchor="ctr"/>
            <a:lstStyle/>
            <a:p>
              <a:pPr defTabSz="800100">
                <a:lnSpc>
                  <a:spcPct val="90000"/>
                </a:lnSpc>
                <a:spcAft>
                  <a:spcPct val="35000"/>
                </a:spcAft>
                <a:defRPr/>
              </a:pPr>
              <a:r>
                <a:rPr lang="zh-CN" altLang="en-US" sz="1500" b="1" dirty="0">
                  <a:solidFill>
                    <a:schemeClr val="tx1">
                      <a:lumMod val="65000"/>
                      <a:lumOff val="35000"/>
                    </a:schemeClr>
                  </a:solidFill>
                  <a:latin typeface="华文楷体" pitchFamily="2" charset="-122"/>
                  <a:ea typeface="华文楷体" pitchFamily="2" charset="-122"/>
                  <a:cs typeface="+mn-ea"/>
                  <a:sym typeface="+mn-lt"/>
                </a:rPr>
                <a:t>适用综合所得税收入额超过</a:t>
              </a:r>
              <a:r>
                <a:rPr lang="en-US" altLang="zh-CN" sz="1500" b="1" dirty="0">
                  <a:solidFill>
                    <a:schemeClr val="tx1">
                      <a:lumMod val="65000"/>
                      <a:lumOff val="35000"/>
                    </a:schemeClr>
                  </a:solidFill>
                  <a:latin typeface="华文楷体" pitchFamily="2" charset="-122"/>
                  <a:ea typeface="华文楷体" pitchFamily="2" charset="-122"/>
                  <a:cs typeface="+mn-ea"/>
                  <a:sym typeface="+mn-lt"/>
                </a:rPr>
                <a:t>6</a:t>
              </a:r>
              <a:r>
                <a:rPr lang="zh-CN" altLang="en-US" sz="1500" b="1" dirty="0">
                  <a:solidFill>
                    <a:schemeClr val="tx1">
                      <a:lumMod val="65000"/>
                      <a:lumOff val="35000"/>
                    </a:schemeClr>
                  </a:solidFill>
                  <a:latin typeface="华文楷体" pitchFamily="2" charset="-122"/>
                  <a:ea typeface="华文楷体" pitchFamily="2" charset="-122"/>
                  <a:cs typeface="+mn-ea"/>
                  <a:sym typeface="+mn-lt"/>
                </a:rPr>
                <a:t>万元且已预缴税款</a:t>
              </a:r>
              <a:endParaRPr lang="en-US" altLang="zh-CN" sz="1500" b="1" dirty="0">
                <a:solidFill>
                  <a:schemeClr val="tx1">
                    <a:lumMod val="65000"/>
                    <a:lumOff val="35000"/>
                  </a:schemeClr>
                </a:solidFill>
                <a:latin typeface="华文楷体" pitchFamily="2" charset="-122"/>
                <a:ea typeface="华文楷体" pitchFamily="2" charset="-122"/>
                <a:cs typeface="+mn-ea"/>
                <a:sym typeface="+mn-lt"/>
              </a:endParaRPr>
            </a:p>
            <a:p>
              <a:pPr defTabSz="800100">
                <a:lnSpc>
                  <a:spcPct val="90000"/>
                </a:lnSpc>
                <a:spcAft>
                  <a:spcPct val="35000"/>
                </a:spcAft>
                <a:defRPr/>
              </a:pPr>
              <a:r>
                <a:rPr lang="en-US" altLang="zh-CN" sz="1500" b="1" dirty="0">
                  <a:solidFill>
                    <a:schemeClr val="tx1">
                      <a:lumMod val="65000"/>
                      <a:lumOff val="35000"/>
                    </a:schemeClr>
                  </a:solidFill>
                  <a:latin typeface="华文楷体" pitchFamily="2" charset="-122"/>
                  <a:ea typeface="华文楷体" pitchFamily="2" charset="-122"/>
                  <a:cs typeface="+mn-ea"/>
                  <a:sym typeface="+mn-lt"/>
                </a:rPr>
                <a:t>2020</a:t>
              </a:r>
              <a:r>
                <a:rPr lang="zh-CN" altLang="en-US" sz="1500" b="1" dirty="0">
                  <a:solidFill>
                    <a:schemeClr val="tx1">
                      <a:lumMod val="65000"/>
                      <a:lumOff val="35000"/>
                    </a:schemeClr>
                  </a:solidFill>
                  <a:latin typeface="华文楷体" pitchFamily="2" charset="-122"/>
                  <a:ea typeface="华文楷体" pitchFamily="2" charset="-122"/>
                  <a:cs typeface="+mn-ea"/>
                  <a:sym typeface="+mn-lt"/>
                </a:rPr>
                <a:t>年</a:t>
              </a:r>
              <a:r>
                <a:rPr lang="en-US" altLang="zh-CN" sz="1500" b="1" dirty="0">
                  <a:solidFill>
                    <a:schemeClr val="tx1">
                      <a:lumMod val="65000"/>
                      <a:lumOff val="35000"/>
                    </a:schemeClr>
                  </a:solidFill>
                  <a:latin typeface="华文楷体" pitchFamily="2" charset="-122"/>
                  <a:ea typeface="华文楷体" pitchFamily="2" charset="-122"/>
                  <a:cs typeface="+mn-ea"/>
                  <a:sym typeface="+mn-lt"/>
                </a:rPr>
                <a:t>3</a:t>
              </a:r>
              <a:r>
                <a:rPr lang="zh-CN" altLang="en-US" sz="1500" b="1" dirty="0">
                  <a:solidFill>
                    <a:schemeClr val="tx1">
                      <a:lumMod val="65000"/>
                      <a:lumOff val="35000"/>
                    </a:schemeClr>
                  </a:solidFill>
                  <a:latin typeface="华文楷体" pitchFamily="2" charset="-122"/>
                  <a:ea typeface="华文楷体" pitchFamily="2" charset="-122"/>
                  <a:cs typeface="+mn-ea"/>
                  <a:sym typeface="+mn-lt"/>
                </a:rPr>
                <a:t>月</a:t>
              </a:r>
              <a:r>
                <a:rPr lang="en-US" altLang="zh-CN" sz="1500" b="1" dirty="0">
                  <a:solidFill>
                    <a:schemeClr val="tx1">
                      <a:lumMod val="65000"/>
                      <a:lumOff val="35000"/>
                    </a:schemeClr>
                  </a:solidFill>
                  <a:latin typeface="华文楷体" pitchFamily="2" charset="-122"/>
                  <a:ea typeface="华文楷体" pitchFamily="2" charset="-122"/>
                  <a:cs typeface="+mn-ea"/>
                  <a:sym typeface="+mn-lt"/>
                </a:rPr>
                <a:t>1</a:t>
              </a:r>
              <a:r>
                <a:rPr lang="zh-CN" altLang="en-US" sz="1500" b="1" dirty="0">
                  <a:solidFill>
                    <a:schemeClr val="tx1">
                      <a:lumMod val="65000"/>
                      <a:lumOff val="35000"/>
                    </a:schemeClr>
                  </a:solidFill>
                  <a:latin typeface="华文楷体" pitchFamily="2" charset="-122"/>
                  <a:ea typeface="华文楷体" pitchFamily="2" charset="-122"/>
                  <a:cs typeface="+mn-ea"/>
                  <a:sym typeface="+mn-lt"/>
                </a:rPr>
                <a:t>日</a:t>
              </a:r>
              <a:r>
                <a:rPr lang="en-US" altLang="zh-CN" sz="1500" b="1" dirty="0">
                  <a:solidFill>
                    <a:schemeClr val="tx1">
                      <a:lumMod val="65000"/>
                      <a:lumOff val="35000"/>
                    </a:schemeClr>
                  </a:solidFill>
                  <a:latin typeface="华文楷体" pitchFamily="2" charset="-122"/>
                  <a:ea typeface="华文楷体" pitchFamily="2" charset="-122"/>
                  <a:cs typeface="+mn-ea"/>
                  <a:sym typeface="+mn-lt"/>
                </a:rPr>
                <a:t>----6</a:t>
              </a:r>
              <a:r>
                <a:rPr lang="zh-CN" altLang="en-US" sz="1500" b="1" dirty="0">
                  <a:solidFill>
                    <a:schemeClr val="tx1">
                      <a:lumMod val="65000"/>
                      <a:lumOff val="35000"/>
                    </a:schemeClr>
                  </a:solidFill>
                  <a:latin typeface="华文楷体" pitchFamily="2" charset="-122"/>
                  <a:ea typeface="华文楷体" pitchFamily="2" charset="-122"/>
                  <a:cs typeface="+mn-ea"/>
                  <a:sym typeface="+mn-lt"/>
                </a:rPr>
                <a:t>月</a:t>
              </a:r>
              <a:r>
                <a:rPr lang="en-US" altLang="zh-CN" sz="1500" b="1" dirty="0">
                  <a:solidFill>
                    <a:schemeClr val="tx1">
                      <a:lumMod val="65000"/>
                      <a:lumOff val="35000"/>
                    </a:schemeClr>
                  </a:solidFill>
                  <a:latin typeface="华文楷体" pitchFamily="2" charset="-122"/>
                  <a:ea typeface="华文楷体" pitchFamily="2" charset="-122"/>
                  <a:cs typeface="+mn-ea"/>
                  <a:sym typeface="+mn-lt"/>
                </a:rPr>
                <a:t>30</a:t>
              </a:r>
              <a:r>
                <a:rPr lang="zh-CN" altLang="en-US" sz="1500" b="1" dirty="0">
                  <a:solidFill>
                    <a:schemeClr val="tx1">
                      <a:lumMod val="65000"/>
                      <a:lumOff val="35000"/>
                    </a:schemeClr>
                  </a:solidFill>
                  <a:latin typeface="华文楷体" pitchFamily="2" charset="-122"/>
                  <a:ea typeface="华文楷体" pitchFamily="2" charset="-122"/>
                  <a:cs typeface="+mn-ea"/>
                  <a:sym typeface="+mn-lt"/>
                </a:rPr>
                <a:t>日，标准申报表</a:t>
              </a:r>
              <a:endParaRPr lang="en-US" altLang="zh-CN" sz="1500" b="1" dirty="0">
                <a:solidFill>
                  <a:schemeClr val="tx1">
                    <a:lumMod val="65000"/>
                    <a:lumOff val="35000"/>
                  </a:schemeClr>
                </a:solidFill>
                <a:latin typeface="华文楷体" pitchFamily="2" charset="-122"/>
                <a:ea typeface="华文楷体" pitchFamily="2" charset="-122"/>
                <a:cs typeface="+mn-ea"/>
                <a:sym typeface="+mn-lt"/>
              </a:endParaRPr>
            </a:p>
          </p:txBody>
        </p:sp>
      </p:grpSp>
      <p:grpSp>
        <p:nvGrpSpPr>
          <p:cNvPr id="27662" name="组合 26"/>
          <p:cNvGrpSpPr>
            <a:grpSpLocks/>
          </p:cNvGrpSpPr>
          <p:nvPr/>
        </p:nvGrpSpPr>
        <p:grpSpPr bwMode="auto">
          <a:xfrm>
            <a:off x="883445" y="3263505"/>
            <a:ext cx="1643063" cy="973931"/>
            <a:chOff x="482677" y="816980"/>
            <a:chExt cx="1785305" cy="1298679"/>
          </a:xfrm>
          <a:solidFill>
            <a:schemeClr val="accent1">
              <a:lumMod val="20000"/>
              <a:lumOff val="80000"/>
            </a:schemeClr>
          </a:solidFill>
        </p:grpSpPr>
        <p:sp>
          <p:nvSpPr>
            <p:cNvPr id="28" name="椭圆 27"/>
            <p:cNvSpPr/>
            <p:nvPr/>
          </p:nvSpPr>
          <p:spPr>
            <a:xfrm>
              <a:off x="482677" y="816980"/>
              <a:ext cx="1785305" cy="1298679"/>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椭圆 4"/>
            <p:cNvSpPr/>
            <p:nvPr/>
          </p:nvSpPr>
          <p:spPr>
            <a:xfrm>
              <a:off x="795752" y="940815"/>
              <a:ext cx="1058246" cy="1074823"/>
            </a:xfrm>
            <a:prstGeom prst="rect">
              <a:avLst/>
            </a:prstGeom>
            <a:grpFill/>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1200150">
                <a:lnSpc>
                  <a:spcPct val="90000"/>
                </a:lnSpc>
                <a:spcAft>
                  <a:spcPct val="35000"/>
                </a:spcAft>
                <a:defRPr/>
              </a:pPr>
              <a:r>
                <a:rPr lang="zh-CN" altLang="en-US" b="1" dirty="0">
                  <a:solidFill>
                    <a:schemeClr val="tx1"/>
                  </a:solidFill>
                  <a:latin typeface="华文楷体" panose="02010600040101010101" pitchFamily="2" charset="-122"/>
                  <a:ea typeface="华文楷体" panose="02010600040101010101" pitchFamily="2" charset="-122"/>
                  <a:cs typeface="+mn-ea"/>
                </a:rPr>
                <a:t>普通退税</a:t>
              </a:r>
            </a:p>
          </p:txBody>
        </p:sp>
      </p:grpSp>
      <p:sp>
        <p:nvSpPr>
          <p:cNvPr id="37" name="TextBox 36"/>
          <p:cNvSpPr txBox="1"/>
          <p:nvPr/>
        </p:nvSpPr>
        <p:spPr>
          <a:xfrm>
            <a:off x="2806146" y="-22518"/>
            <a:ext cx="3729196" cy="530915"/>
          </a:xfrm>
          <a:prstGeom prst="rect">
            <a:avLst/>
          </a:prstGeom>
          <a:noFill/>
        </p:spPr>
        <p:txBody>
          <a:bodyPr lIns="68580" tIns="34290" rIns="68580" bIns="34290">
            <a:spAutoFit/>
            <a:scene3d>
              <a:camera prst="orthographicFront"/>
              <a:lightRig rig="soft" dir="t">
                <a:rot lat="0" lon="0" rev="10800000"/>
              </a:lightRig>
            </a:scene3d>
            <a:sp3d>
              <a:bevelT w="27940" h="12700"/>
              <a:contourClr>
                <a:srgbClr val="DDDDDD"/>
              </a:contourClr>
            </a:sp3d>
          </a:bodyPr>
          <a:lstStyle/>
          <a:p>
            <a:pPr>
              <a:buFont typeface="Arial" panose="020B0604020202020204" pitchFamily="34" charset="0"/>
              <a:buNone/>
              <a:defRPr/>
            </a:pPr>
            <a:r>
              <a:rPr lang="zh-CN" altLang="en-US" sz="3000" b="1" spc="113" dirty="0">
                <a:ln w="11430"/>
                <a:solidFill>
                  <a:srgbClr val="F8F8F8"/>
                </a:solidFill>
                <a:effectLst>
                  <a:outerShdw blurRad="25400" algn="tl" rotWithShape="0">
                    <a:srgbClr val="000000">
                      <a:alpha val="43000"/>
                    </a:srgbClr>
                  </a:outerShdw>
                </a:effectLst>
                <a:latin typeface="华文行楷" pitchFamily="2" charset="-122"/>
                <a:ea typeface="华文行楷" pitchFamily="2" charset="-122"/>
              </a:rPr>
              <a:t>汇算清缴政策规定</a:t>
            </a:r>
          </a:p>
        </p:txBody>
      </p:sp>
    </p:spTree>
    <p:extLst>
      <p:ext uri="{BB962C8B-B14F-4D97-AF65-F5344CB8AC3E}">
        <p14:creationId xmlns:p14="http://schemas.microsoft.com/office/powerpoint/2010/main" val="930595193"/>
      </p:ext>
    </p:extLst>
  </p:cSld>
  <p:clrMapOvr>
    <a:masterClrMapping/>
  </p:clrMapOvr>
  <p:transition spd="slow" advTm="4000">
    <p:randomBa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图片 6"/>
          <p:cNvPicPr>
            <a:picLocks noChangeAspect="1"/>
          </p:cNvPicPr>
          <p:nvPr/>
        </p:nvPicPr>
        <p:blipFill>
          <a:blip r:embed="rId3" cstate="print">
            <a:extLst>
              <a:ext uri="{28A0092B-C50C-407E-A947-70E740481C1C}">
                <a14:useLocalDpi xmlns:a14="http://schemas.microsoft.com/office/drawing/2010/main" val="0"/>
              </a:ext>
            </a:extLst>
          </a:blip>
          <a:srcRect b="90108"/>
          <a:stretch>
            <a:fillRect/>
          </a:stretch>
        </p:blipFill>
        <p:spPr bwMode="auto">
          <a:xfrm>
            <a:off x="0" y="2"/>
            <a:ext cx="9144000" cy="508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图片 32"/>
          <p:cNvPicPr>
            <a:picLocks noChangeAspect="1"/>
          </p:cNvPicPr>
          <p:nvPr/>
        </p:nvPicPr>
        <p:blipFill>
          <a:blip r:embed="rId4" cstate="print">
            <a:extLst>
              <a:ext uri="{28A0092B-C50C-407E-A947-70E740481C1C}">
                <a14:useLocalDpi xmlns:a14="http://schemas.microsoft.com/office/drawing/2010/main" val="0"/>
              </a:ext>
            </a:extLst>
          </a:blip>
          <a:srcRect l="12854" t="25578" r="9875" b="9903"/>
          <a:stretch>
            <a:fillRect/>
          </a:stretch>
        </p:blipFill>
        <p:spPr bwMode="auto">
          <a:xfrm>
            <a:off x="163118" y="33338"/>
            <a:ext cx="558403"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文本框 33"/>
          <p:cNvSpPr txBox="1">
            <a:spLocks noChangeArrowheads="1"/>
          </p:cNvSpPr>
          <p:nvPr/>
        </p:nvSpPr>
        <p:spPr bwMode="auto">
          <a:xfrm>
            <a:off x="883445" y="80964"/>
            <a:ext cx="138564" cy="346249"/>
          </a:xfrm>
          <a:prstGeom prst="rect">
            <a:avLst/>
          </a:prstGeom>
          <a:noFill/>
          <a:ln w="9525">
            <a:noFill/>
            <a:miter lim="800000"/>
          </a:ln>
        </p:spPr>
        <p:txBody>
          <a:bodyPr wrap="none" lIns="68580" tIns="34290" rIns="68580" bIns="34290">
            <a:spAutoFit/>
          </a:bodyPr>
          <a:lstStyle/>
          <a:p>
            <a:pPr>
              <a:defRPr/>
            </a:pPr>
            <a:endParaRPr lang="zh-CN" altLang="en-US" b="1" spc="225" dirty="0">
              <a:solidFill>
                <a:schemeClr val="bg1"/>
              </a:soli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15" name="文本框 12"/>
          <p:cNvSpPr txBox="1">
            <a:spLocks noChangeArrowheads="1"/>
          </p:cNvSpPr>
          <p:nvPr/>
        </p:nvSpPr>
        <p:spPr bwMode="auto">
          <a:xfrm>
            <a:off x="215506" y="706043"/>
            <a:ext cx="86665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just" eaLnBrk="1" hangingPunct="1">
              <a:lnSpc>
                <a:spcPct val="150000"/>
              </a:lnSpc>
              <a:buFont typeface="Arial" pitchFamily="34" charset="0"/>
              <a:buNone/>
            </a:pPr>
            <a:endParaRPr lang="en-US" altLang="zh-CN" sz="1700" b="1">
              <a:latin typeface="华文楷体" pitchFamily="2" charset="-122"/>
              <a:ea typeface="华文楷体" pitchFamily="2" charset="-122"/>
            </a:endParaRPr>
          </a:p>
        </p:txBody>
      </p:sp>
      <p:sp>
        <p:nvSpPr>
          <p:cNvPr id="10" name="矩形 9"/>
          <p:cNvSpPr/>
          <p:nvPr/>
        </p:nvSpPr>
        <p:spPr>
          <a:xfrm flipH="1">
            <a:off x="-4522" y="547633"/>
            <a:ext cx="9146383" cy="67595"/>
          </a:xfrm>
          <a:prstGeom prst="rect">
            <a:avLst/>
          </a:prstGeom>
          <a:solidFill>
            <a:schemeClr val="accent1">
              <a:lumMod val="75000"/>
            </a:schemeClr>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buFont typeface="Arial" panose="020B0604020202020204" pitchFamily="34" charset="0"/>
              <a:buNone/>
              <a:defRPr/>
            </a:pPr>
            <a:endParaRPr lang="zh-CN" altLang="en-US"/>
          </a:p>
        </p:txBody>
      </p:sp>
      <p:sp>
        <p:nvSpPr>
          <p:cNvPr id="28681" name="灯片编号占位符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eaLnBrk="0" hangingPunct="0">
              <a:defRPr>
                <a:solidFill>
                  <a:schemeClr val="tx1"/>
                </a:solidFill>
                <a:latin typeface="Calibri" pitchFamily="34" charset="0"/>
                <a:ea typeface="宋体" pitchFamily="2" charset="-122"/>
              </a:defRPr>
            </a:lvl1pPr>
            <a:lvl2pPr marL="557213" indent="-214313" eaLnBrk="0" hangingPunct="0">
              <a:defRPr>
                <a:solidFill>
                  <a:schemeClr val="tx1"/>
                </a:solidFill>
                <a:latin typeface="Calibri" pitchFamily="34" charset="0"/>
                <a:ea typeface="宋体" pitchFamily="2" charset="-122"/>
              </a:defRPr>
            </a:lvl2pPr>
            <a:lvl3pPr marL="857250" indent="-171450" eaLnBrk="0" hangingPunct="0">
              <a:defRPr>
                <a:solidFill>
                  <a:schemeClr val="tx1"/>
                </a:solidFill>
                <a:latin typeface="Calibri" pitchFamily="34" charset="0"/>
                <a:ea typeface="宋体" pitchFamily="2" charset="-122"/>
              </a:defRPr>
            </a:lvl3pPr>
            <a:lvl4pPr marL="1200150" indent="-171450" eaLnBrk="0" hangingPunct="0">
              <a:defRPr>
                <a:solidFill>
                  <a:schemeClr val="tx1"/>
                </a:solidFill>
                <a:latin typeface="Calibri" pitchFamily="34" charset="0"/>
                <a:ea typeface="宋体" pitchFamily="2" charset="-122"/>
              </a:defRPr>
            </a:lvl4pPr>
            <a:lvl5pPr marL="1543050" indent="-171450" eaLnBrk="0" hangingPunct="0">
              <a:defRPr>
                <a:solidFill>
                  <a:schemeClr val="tx1"/>
                </a:solidFill>
                <a:latin typeface="Calibri" pitchFamily="34" charset="0"/>
                <a:ea typeface="宋体" pitchFamily="2" charset="-122"/>
              </a:defRPr>
            </a:lvl5pPr>
            <a:lvl6pPr marL="1885950" indent="-171450" eaLnBrk="0" fontAlgn="base" hangingPunct="0">
              <a:spcBef>
                <a:spcPct val="0"/>
              </a:spcBef>
              <a:spcAft>
                <a:spcPct val="0"/>
              </a:spcAft>
              <a:defRPr>
                <a:solidFill>
                  <a:schemeClr val="tx1"/>
                </a:solidFill>
                <a:latin typeface="Calibri" pitchFamily="34" charset="0"/>
                <a:ea typeface="宋体" pitchFamily="2" charset="-122"/>
              </a:defRPr>
            </a:lvl6pPr>
            <a:lvl7pPr marL="2228850" indent="-171450" eaLnBrk="0" fontAlgn="base" hangingPunct="0">
              <a:spcBef>
                <a:spcPct val="0"/>
              </a:spcBef>
              <a:spcAft>
                <a:spcPct val="0"/>
              </a:spcAft>
              <a:defRPr>
                <a:solidFill>
                  <a:schemeClr val="tx1"/>
                </a:solidFill>
                <a:latin typeface="Calibri" pitchFamily="34" charset="0"/>
                <a:ea typeface="宋体" pitchFamily="2" charset="-122"/>
              </a:defRPr>
            </a:lvl7pPr>
            <a:lvl8pPr marL="2571750" indent="-171450" eaLnBrk="0" fontAlgn="base" hangingPunct="0">
              <a:spcBef>
                <a:spcPct val="0"/>
              </a:spcBef>
              <a:spcAft>
                <a:spcPct val="0"/>
              </a:spcAft>
              <a:defRPr>
                <a:solidFill>
                  <a:schemeClr val="tx1"/>
                </a:solidFill>
                <a:latin typeface="Calibri" pitchFamily="34" charset="0"/>
                <a:ea typeface="宋体" pitchFamily="2" charset="-122"/>
              </a:defRPr>
            </a:lvl8pPr>
            <a:lvl9pPr marL="2914650" indent="-17145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fld id="{29187F79-3112-4091-9234-C2AA5FEB8DF2}" type="slidenum">
              <a:rPr lang="zh-CN" altLang="en-US" smtClean="0">
                <a:solidFill>
                  <a:srgbClr val="898989"/>
                </a:solidFill>
              </a:rPr>
              <a:pPr eaLnBrk="1" hangingPunct="1"/>
              <a:t>26</a:t>
            </a:fld>
            <a:endParaRPr lang="en-US" altLang="zh-CN" smtClean="0">
              <a:solidFill>
                <a:srgbClr val="898989"/>
              </a:solidFill>
            </a:endParaRPr>
          </a:p>
        </p:txBody>
      </p:sp>
      <p:sp>
        <p:nvSpPr>
          <p:cNvPr id="2" name="矩形 1"/>
          <p:cNvSpPr/>
          <p:nvPr/>
        </p:nvSpPr>
        <p:spPr>
          <a:xfrm>
            <a:off x="251224" y="998936"/>
            <a:ext cx="8577263" cy="692497"/>
          </a:xfrm>
          <a:prstGeom prst="rect">
            <a:avLst/>
          </a:prstGeom>
        </p:spPr>
        <p:txBody>
          <a:bodyPr lIns="68580" tIns="34290" rIns="68580" bIns="34290">
            <a:spAutoFit/>
          </a:bodyPr>
          <a:lstStyle/>
          <a:p>
            <a:pPr>
              <a:lnSpc>
                <a:spcPct val="150000"/>
              </a:lnSpc>
              <a:buFont typeface="Arial" panose="020B0604020202020204" pitchFamily="34" charset="0"/>
              <a:buNone/>
              <a:defRPr/>
            </a:pPr>
            <a:endParaRPr lang="zh-CN" altLang="en-US" sz="2700" b="1" dirty="0">
              <a:solidFill>
                <a:srgbClr val="2E75B6"/>
              </a:solidFill>
              <a:effectLst>
                <a:outerShdw blurRad="38100" dist="38100" dir="2700000">
                  <a:srgbClr val="C0C0C0"/>
                </a:outerShdw>
              </a:effectLst>
              <a:latin typeface="华康俪金黑W8" pitchFamily="49" charset="-122"/>
              <a:ea typeface="华康俪金黑W8" pitchFamily="49" charset="-122"/>
            </a:endParaRPr>
          </a:p>
        </p:txBody>
      </p:sp>
      <p:sp>
        <p:nvSpPr>
          <p:cNvPr id="100" name="文本框 99"/>
          <p:cNvSpPr txBox="1"/>
          <p:nvPr/>
        </p:nvSpPr>
        <p:spPr>
          <a:xfrm>
            <a:off x="25004" y="779860"/>
            <a:ext cx="1716881" cy="438582"/>
          </a:xfrm>
          <a:prstGeom prst="rect">
            <a:avLst/>
          </a:prstGeom>
          <a:solidFill>
            <a:srgbClr val="FFFF00"/>
          </a:solidFill>
          <a:ln w="9525">
            <a:noFill/>
          </a:ln>
        </p:spPr>
        <p:txBody>
          <a:bodyPr lIns="68580" tIns="34290" rIns="68580" bIns="34290">
            <a:spAutoFit/>
          </a:bodyPr>
          <a:lstStyle/>
          <a:p>
            <a:pPr indent="304800">
              <a:defRPr/>
            </a:pPr>
            <a:r>
              <a:rPr lang="zh-CN" altLang="en-US" sz="2400" b="1" dirty="0">
                <a:latin typeface="华文楷体" panose="02010600040101010101" pitchFamily="2" charset="-122"/>
                <a:ea typeface="华文楷体" panose="02010600040101010101" pitchFamily="2" charset="-122"/>
                <a:cs typeface="+mn-ea"/>
              </a:rPr>
              <a:t>补税途径</a:t>
            </a:r>
            <a:endParaRPr lang="en-US" altLang="zh-CN" sz="2400" b="1" dirty="0">
              <a:latin typeface="华文楷体" panose="02010600040101010101" pitchFamily="2" charset="-122"/>
              <a:ea typeface="华文楷体" panose="02010600040101010101" pitchFamily="2" charset="-122"/>
              <a:cs typeface="+mn-ea"/>
            </a:endParaRPr>
          </a:p>
        </p:txBody>
      </p:sp>
      <p:graphicFrame>
        <p:nvGraphicFramePr>
          <p:cNvPr id="6" name="图示 5"/>
          <p:cNvGraphicFramePr/>
          <p:nvPr>
            <p:extLst>
              <p:ext uri="{D42A27DB-BD31-4B8C-83A1-F6EECF244321}">
                <p14:modId xmlns:p14="http://schemas.microsoft.com/office/powerpoint/2010/main" val="1694629645"/>
              </p:ext>
            </p:extLst>
          </p:nvPr>
        </p:nvGraphicFramePr>
        <p:xfrm>
          <a:off x="397194" y="999151"/>
          <a:ext cx="8285321" cy="429410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2" name="TextBox 11"/>
          <p:cNvSpPr txBox="1"/>
          <p:nvPr/>
        </p:nvSpPr>
        <p:spPr>
          <a:xfrm>
            <a:off x="2806146" y="-22518"/>
            <a:ext cx="3729196" cy="530915"/>
          </a:xfrm>
          <a:prstGeom prst="rect">
            <a:avLst/>
          </a:prstGeom>
          <a:noFill/>
        </p:spPr>
        <p:txBody>
          <a:bodyPr lIns="68580" tIns="34290" rIns="68580" bIns="34290">
            <a:spAutoFit/>
            <a:scene3d>
              <a:camera prst="orthographicFront"/>
              <a:lightRig rig="soft" dir="t">
                <a:rot lat="0" lon="0" rev="10800000"/>
              </a:lightRig>
            </a:scene3d>
            <a:sp3d>
              <a:bevelT w="27940" h="12700"/>
              <a:contourClr>
                <a:srgbClr val="DDDDDD"/>
              </a:contourClr>
            </a:sp3d>
          </a:bodyPr>
          <a:lstStyle/>
          <a:p>
            <a:pPr>
              <a:buFont typeface="Arial" panose="020B0604020202020204" pitchFamily="34" charset="0"/>
              <a:buNone/>
              <a:defRPr/>
            </a:pPr>
            <a:r>
              <a:rPr lang="zh-CN" altLang="en-US" sz="3000" b="1" spc="113" dirty="0">
                <a:ln w="11430"/>
                <a:solidFill>
                  <a:srgbClr val="F8F8F8"/>
                </a:solidFill>
                <a:effectLst>
                  <a:outerShdw blurRad="25400" algn="tl" rotWithShape="0">
                    <a:srgbClr val="000000">
                      <a:alpha val="43000"/>
                    </a:srgbClr>
                  </a:outerShdw>
                </a:effectLst>
                <a:latin typeface="华文行楷" pitchFamily="2" charset="-122"/>
                <a:ea typeface="华文行楷" pitchFamily="2" charset="-122"/>
              </a:rPr>
              <a:t>汇算清缴政策规定</a:t>
            </a:r>
          </a:p>
        </p:txBody>
      </p:sp>
    </p:spTree>
    <p:extLst>
      <p:ext uri="{BB962C8B-B14F-4D97-AF65-F5344CB8AC3E}">
        <p14:creationId xmlns:p14="http://schemas.microsoft.com/office/powerpoint/2010/main" val="2165646513"/>
      </p:ext>
    </p:extLst>
  </p:cSld>
  <p:clrMapOvr>
    <a:masterClrMapping/>
  </p:clrMapOvr>
  <p:transition spd="slow" advTm="4000">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组合 41"/>
          <p:cNvGrpSpPr>
            <a:grpSpLocks/>
          </p:cNvGrpSpPr>
          <p:nvPr/>
        </p:nvGrpSpPr>
        <p:grpSpPr bwMode="auto">
          <a:xfrm flipH="1">
            <a:off x="3" y="3392092"/>
            <a:ext cx="3022997" cy="1647825"/>
            <a:chOff x="5917425" y="3435846"/>
            <a:chExt cx="3226575" cy="1707654"/>
          </a:xfrm>
        </p:grpSpPr>
        <p:pic>
          <p:nvPicPr>
            <p:cNvPr id="514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7425" y="3435846"/>
              <a:ext cx="3226575" cy="1707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7425" y="3435846"/>
              <a:ext cx="3226575" cy="1707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123" name="组合 44"/>
          <p:cNvGrpSpPr>
            <a:grpSpLocks/>
          </p:cNvGrpSpPr>
          <p:nvPr/>
        </p:nvGrpSpPr>
        <p:grpSpPr bwMode="auto">
          <a:xfrm>
            <a:off x="5936456" y="3362326"/>
            <a:ext cx="3225404" cy="1707356"/>
            <a:chOff x="5917425" y="3435846"/>
            <a:chExt cx="3226575" cy="1707654"/>
          </a:xfrm>
        </p:grpSpPr>
        <p:pic>
          <p:nvPicPr>
            <p:cNvPr id="514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7425" y="3435846"/>
              <a:ext cx="3226575" cy="1707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7425" y="3435846"/>
              <a:ext cx="3226575" cy="1707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 name="KSO_Shape"/>
          <p:cNvSpPr/>
          <p:nvPr/>
        </p:nvSpPr>
        <p:spPr bwMode="auto">
          <a:xfrm>
            <a:off x="4248152" y="1507332"/>
            <a:ext cx="644129" cy="442913"/>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lIns="68580" tIns="34290" rIns="68580" bIns="34290" anchor="ctr">
            <a:scene3d>
              <a:camera prst="orthographicFront"/>
              <a:lightRig rig="threePt" dir="t"/>
            </a:scene3d>
            <a:sp3d contourW="12700">
              <a:contourClr>
                <a:srgbClr val="FFFFFF"/>
              </a:contourClr>
            </a:sp3d>
          </a:bodyPr>
          <a:lstStyle/>
          <a:p>
            <a:pPr algn="ctr">
              <a:buFont typeface="Arial" panose="020B0604020202020204" pitchFamily="34" charset="0"/>
              <a:buNone/>
              <a:defRPr/>
            </a:pPr>
            <a:endParaRPr lang="zh-CN" altLang="en-US">
              <a:solidFill>
                <a:srgbClr val="1C666E"/>
              </a:solidFill>
            </a:endParaRPr>
          </a:p>
        </p:txBody>
      </p:sp>
      <p:sp>
        <p:nvSpPr>
          <p:cNvPr id="36" name="Rectangle 49"/>
          <p:cNvSpPr/>
          <p:nvPr/>
        </p:nvSpPr>
        <p:spPr>
          <a:xfrm>
            <a:off x="1979712" y="2693195"/>
            <a:ext cx="6192688" cy="623248"/>
          </a:xfrm>
          <a:prstGeom prst="rect">
            <a:avLst/>
          </a:prstGeom>
          <a:effectLst/>
        </p:spPr>
        <p:txBody>
          <a:bodyPr wrap="square" lIns="68580" tIns="34290" rIns="68580" bIns="34290">
            <a:spAutoFit/>
          </a:bodyPr>
          <a:lstStyle/>
          <a:p>
            <a:pPr>
              <a:buFont typeface="Arial" panose="020B0604020202020204" pitchFamily="34" charset="0"/>
              <a:buNone/>
              <a:defRPr/>
            </a:pPr>
            <a:r>
              <a:rPr lang="zh-CN" altLang="en-US" sz="3600" b="1" dirty="0" smtClean="0">
                <a:solidFill>
                  <a:srgbClr val="235AA6"/>
                </a:solidFill>
                <a:effectLst>
                  <a:outerShdw blurRad="38100" dist="38100" dir="2700000" algn="tl">
                    <a:srgbClr val="000000">
                      <a:alpha val="43137"/>
                    </a:srgbClr>
                  </a:outerShdw>
                </a:effectLst>
                <a:latin typeface="华康俪金黑W8" panose="020B0809000000000000" pitchFamily="49" charset="-122"/>
                <a:ea typeface="华康俪金黑W8" panose="020B0809000000000000" pitchFamily="49" charset="-122"/>
              </a:rPr>
              <a:t>手机</a:t>
            </a:r>
            <a:r>
              <a:rPr lang="en-US" altLang="zh-CN" sz="3600" b="1" dirty="0" smtClean="0">
                <a:solidFill>
                  <a:srgbClr val="235AA6"/>
                </a:solidFill>
                <a:effectLst>
                  <a:outerShdw blurRad="38100" dist="38100" dir="2700000" algn="tl">
                    <a:srgbClr val="000000">
                      <a:alpha val="43137"/>
                    </a:srgbClr>
                  </a:outerShdw>
                </a:effectLst>
                <a:latin typeface="华康俪金黑W8" panose="020B0809000000000000" pitchFamily="49" charset="-122"/>
                <a:ea typeface="华康俪金黑W8" panose="020B0809000000000000" pitchFamily="49" charset="-122"/>
              </a:rPr>
              <a:t>APP</a:t>
            </a:r>
            <a:r>
              <a:rPr lang="zh-CN" altLang="en-US" sz="3600" b="1" dirty="0" smtClean="0">
                <a:solidFill>
                  <a:srgbClr val="235AA6"/>
                </a:solidFill>
                <a:effectLst>
                  <a:outerShdw blurRad="38100" dist="38100" dir="2700000" algn="tl">
                    <a:srgbClr val="000000">
                      <a:alpha val="43137"/>
                    </a:srgbClr>
                  </a:outerShdw>
                </a:effectLst>
                <a:latin typeface="华康俪金黑W8" panose="020B0809000000000000" pitchFamily="49" charset="-122"/>
                <a:ea typeface="华康俪金黑W8" panose="020B0809000000000000" pitchFamily="49" charset="-122"/>
              </a:rPr>
              <a:t>、网页端申报操作</a:t>
            </a:r>
            <a:endParaRPr lang="zh-CN" altLang="en-US" sz="3600" dirty="0"/>
          </a:p>
        </p:txBody>
      </p:sp>
      <p:sp>
        <p:nvSpPr>
          <p:cNvPr id="48" name="矩形 47"/>
          <p:cNvSpPr/>
          <p:nvPr/>
        </p:nvSpPr>
        <p:spPr>
          <a:xfrm flipH="1">
            <a:off x="17318" y="3391647"/>
            <a:ext cx="9144002" cy="270383"/>
          </a:xfrm>
          <a:prstGeom prst="rect">
            <a:avLst/>
          </a:prstGeom>
          <a:solidFill>
            <a:schemeClr val="accent1">
              <a:lumMod val="75000"/>
            </a:schemeClr>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buFont typeface="Arial" panose="020B0604020202020204" pitchFamily="34" charset="0"/>
              <a:buNone/>
              <a:defRPr/>
            </a:pPr>
            <a:endParaRPr lang="zh-CN" altLang="en-US"/>
          </a:p>
        </p:txBody>
      </p:sp>
      <p:grpSp>
        <p:nvGrpSpPr>
          <p:cNvPr id="17" name="组合 16"/>
          <p:cNvGrpSpPr>
            <a:grpSpLocks/>
          </p:cNvGrpSpPr>
          <p:nvPr/>
        </p:nvGrpSpPr>
        <p:grpSpPr bwMode="auto">
          <a:xfrm>
            <a:off x="3933827" y="1010842"/>
            <a:ext cx="1310879" cy="1313259"/>
            <a:chOff x="2050520" y="1494216"/>
            <a:chExt cx="1747310" cy="1750843"/>
          </a:xfrm>
        </p:grpSpPr>
        <p:grpSp>
          <p:nvGrpSpPr>
            <p:cNvPr id="5131" name="Group 40"/>
            <p:cNvGrpSpPr>
              <a:grpSpLocks/>
            </p:cNvGrpSpPr>
            <p:nvPr/>
          </p:nvGrpSpPr>
          <p:grpSpPr bwMode="auto">
            <a:xfrm>
              <a:off x="2050520" y="1494216"/>
              <a:ext cx="1747310" cy="1750843"/>
              <a:chOff x="3692576" y="1742634"/>
              <a:chExt cx="2790379" cy="2796023"/>
            </a:xfrm>
          </p:grpSpPr>
          <p:grpSp>
            <p:nvGrpSpPr>
              <p:cNvPr id="5133" name="组合 79"/>
              <p:cNvGrpSpPr>
                <a:grpSpLocks/>
              </p:cNvGrpSpPr>
              <p:nvPr/>
            </p:nvGrpSpPr>
            <p:grpSpPr bwMode="auto">
              <a:xfrm>
                <a:off x="3692576" y="1742634"/>
                <a:ext cx="2790379" cy="2796023"/>
                <a:chOff x="6379729" y="2488774"/>
                <a:chExt cx="2513016" cy="2513016"/>
              </a:xfrm>
            </p:grpSpPr>
            <p:sp>
              <p:nvSpPr>
                <p:cNvPr id="22"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a:defRPr/>
                  </a:pPr>
                  <a:endParaRPr lang="zh-CN" altLang="en-US" kern="0" dirty="0">
                    <a:solidFill>
                      <a:srgbClr val="FFFFFF"/>
                    </a:solidFill>
                    <a:latin typeface="Arial" panose="020B0604020202020204"/>
                    <a:ea typeface="微软雅黑" panose="020B0503020204020204" pitchFamily="34" charset="-122"/>
                  </a:endParaRPr>
                </a:p>
              </p:txBody>
            </p:sp>
            <p:sp>
              <p:nvSpPr>
                <p:cNvPr id="23" name="任意多边形 83"/>
                <p:cNvSpPr/>
                <p:nvPr/>
              </p:nvSpPr>
              <p:spPr>
                <a:xfrm rot="16377237">
                  <a:off x="6409519"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dirty="0">
                    <a:solidFill>
                      <a:srgbClr val="FFFFFF"/>
                    </a:solidFill>
                    <a:ea typeface="微软雅黑" panose="020B0503020204020204" pitchFamily="34" charset="-122"/>
                  </a:endParaRPr>
                </a:p>
              </p:txBody>
            </p:sp>
          </p:grpSp>
          <p:sp>
            <p:nvSpPr>
              <p:cNvPr id="21" name="椭圆 80"/>
              <p:cNvSpPr/>
              <p:nvPr/>
            </p:nvSpPr>
            <p:spPr bwMode="auto">
              <a:xfrm>
                <a:off x="4101618" y="2137561"/>
                <a:ext cx="2016471" cy="2020558"/>
              </a:xfrm>
              <a:prstGeom prst="ellipse">
                <a:avLst/>
              </a:prstGeom>
              <a:solidFill>
                <a:schemeClr val="accent1">
                  <a:lumMod val="75000"/>
                </a:schemeClr>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dirty="0">
                  <a:solidFill>
                    <a:srgbClr val="FFFFFF"/>
                  </a:solidFill>
                  <a:ea typeface="微软雅黑" panose="020B0503020204020204" pitchFamily="34" charset="-122"/>
                </a:endParaRPr>
              </a:p>
            </p:txBody>
          </p:sp>
        </p:grpSp>
        <p:sp>
          <p:nvSpPr>
            <p:cNvPr id="19" name="KSO_Shape"/>
            <p:cNvSpPr/>
            <p:nvPr/>
          </p:nvSpPr>
          <p:spPr bwMode="auto">
            <a:xfrm>
              <a:off x="2505995" y="2086296"/>
              <a:ext cx="836359" cy="574620"/>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kern="0" dirty="0">
                <a:solidFill>
                  <a:srgbClr val="FFFFFF"/>
                </a:solidFill>
                <a:latin typeface="Book Antiqua"/>
                <a:ea typeface="微软雅黑" panose="020B0503020204020204" pitchFamily="34" charset="-122"/>
              </a:endParaRPr>
            </a:p>
          </p:txBody>
        </p:sp>
      </p:grpSp>
      <p:sp>
        <p:nvSpPr>
          <p:cNvPr id="5130" name="灯片编号占位符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eaLnBrk="0" hangingPunct="0">
              <a:defRPr>
                <a:solidFill>
                  <a:schemeClr val="tx1"/>
                </a:solidFill>
                <a:latin typeface="Calibri" pitchFamily="34" charset="0"/>
                <a:ea typeface="宋体" pitchFamily="2" charset="-122"/>
              </a:defRPr>
            </a:lvl1pPr>
            <a:lvl2pPr marL="557213" indent="-214313" eaLnBrk="0" hangingPunct="0">
              <a:defRPr>
                <a:solidFill>
                  <a:schemeClr val="tx1"/>
                </a:solidFill>
                <a:latin typeface="Calibri" pitchFamily="34" charset="0"/>
                <a:ea typeface="宋体" pitchFamily="2" charset="-122"/>
              </a:defRPr>
            </a:lvl2pPr>
            <a:lvl3pPr marL="857250" indent="-171450" eaLnBrk="0" hangingPunct="0">
              <a:defRPr>
                <a:solidFill>
                  <a:schemeClr val="tx1"/>
                </a:solidFill>
                <a:latin typeface="Calibri" pitchFamily="34" charset="0"/>
                <a:ea typeface="宋体" pitchFamily="2" charset="-122"/>
              </a:defRPr>
            </a:lvl3pPr>
            <a:lvl4pPr marL="1200150" indent="-171450" eaLnBrk="0" hangingPunct="0">
              <a:defRPr>
                <a:solidFill>
                  <a:schemeClr val="tx1"/>
                </a:solidFill>
                <a:latin typeface="Calibri" pitchFamily="34" charset="0"/>
                <a:ea typeface="宋体" pitchFamily="2" charset="-122"/>
              </a:defRPr>
            </a:lvl4pPr>
            <a:lvl5pPr marL="1543050" indent="-171450" eaLnBrk="0" hangingPunct="0">
              <a:defRPr>
                <a:solidFill>
                  <a:schemeClr val="tx1"/>
                </a:solidFill>
                <a:latin typeface="Calibri" pitchFamily="34" charset="0"/>
                <a:ea typeface="宋体" pitchFamily="2" charset="-122"/>
              </a:defRPr>
            </a:lvl5pPr>
            <a:lvl6pPr marL="1885950" indent="-171450" eaLnBrk="0" fontAlgn="base" hangingPunct="0">
              <a:spcBef>
                <a:spcPct val="0"/>
              </a:spcBef>
              <a:spcAft>
                <a:spcPct val="0"/>
              </a:spcAft>
              <a:defRPr>
                <a:solidFill>
                  <a:schemeClr val="tx1"/>
                </a:solidFill>
                <a:latin typeface="Calibri" pitchFamily="34" charset="0"/>
                <a:ea typeface="宋体" pitchFamily="2" charset="-122"/>
              </a:defRPr>
            </a:lvl6pPr>
            <a:lvl7pPr marL="2228850" indent="-171450" eaLnBrk="0" fontAlgn="base" hangingPunct="0">
              <a:spcBef>
                <a:spcPct val="0"/>
              </a:spcBef>
              <a:spcAft>
                <a:spcPct val="0"/>
              </a:spcAft>
              <a:defRPr>
                <a:solidFill>
                  <a:schemeClr val="tx1"/>
                </a:solidFill>
                <a:latin typeface="Calibri" pitchFamily="34" charset="0"/>
                <a:ea typeface="宋体" pitchFamily="2" charset="-122"/>
              </a:defRPr>
            </a:lvl7pPr>
            <a:lvl8pPr marL="2571750" indent="-171450" eaLnBrk="0" fontAlgn="base" hangingPunct="0">
              <a:spcBef>
                <a:spcPct val="0"/>
              </a:spcBef>
              <a:spcAft>
                <a:spcPct val="0"/>
              </a:spcAft>
              <a:defRPr>
                <a:solidFill>
                  <a:schemeClr val="tx1"/>
                </a:solidFill>
                <a:latin typeface="Calibri" pitchFamily="34" charset="0"/>
                <a:ea typeface="宋体" pitchFamily="2" charset="-122"/>
              </a:defRPr>
            </a:lvl8pPr>
            <a:lvl9pPr marL="2914650" indent="-171450" eaLnBrk="0" fontAlgn="base" hangingPunct="0">
              <a:spcBef>
                <a:spcPct val="0"/>
              </a:spcBef>
              <a:spcAft>
                <a:spcPct val="0"/>
              </a:spcAft>
              <a:defRPr>
                <a:solidFill>
                  <a:schemeClr val="tx1"/>
                </a:solidFill>
                <a:latin typeface="Calibri" pitchFamily="34" charset="0"/>
                <a:ea typeface="宋体" pitchFamily="2" charset="-122"/>
              </a:defRPr>
            </a:lvl9pPr>
          </a:lstStyle>
          <a:p>
            <a:pPr algn="l" eaLnBrk="1" hangingPunct="1"/>
            <a:fld id="{1ACC207B-9EC2-415E-8255-63B85E427595}" type="slidenum">
              <a:rPr lang="zh-CN" altLang="en-US" sz="1400">
                <a:solidFill>
                  <a:srgbClr val="898989"/>
                </a:solidFill>
              </a:rPr>
              <a:pPr algn="l" eaLnBrk="1" hangingPunct="1"/>
              <a:t>27</a:t>
            </a:fld>
            <a:endParaRPr lang="en-US" altLang="zh-CN" sz="1400">
              <a:solidFill>
                <a:srgbClr val="898989"/>
              </a:solidFill>
            </a:endParaRPr>
          </a:p>
        </p:txBody>
      </p:sp>
    </p:spTree>
    <p:extLst>
      <p:ext uri="{BB962C8B-B14F-4D97-AF65-F5344CB8AC3E}">
        <p14:creationId xmlns:p14="http://schemas.microsoft.com/office/powerpoint/2010/main" val="3579940713"/>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10" fill="hold"/>
                                        <p:tgtEl>
                                          <p:spTgt spid="36"/>
                                        </p:tgtEl>
                                        <p:attrNameLst>
                                          <p:attrName>ppt_w</p:attrName>
                                        </p:attrNameLst>
                                      </p:cBhvr>
                                      <p:tavLst>
                                        <p:tav tm="0">
                                          <p:val>
                                            <p:fltVal val="0"/>
                                          </p:val>
                                        </p:tav>
                                        <p:tav tm="100000">
                                          <p:val>
                                            <p:strVal val="#ppt_w"/>
                                          </p:val>
                                        </p:tav>
                                      </p:tavLst>
                                    </p:anim>
                                    <p:anim calcmode="lin" valueType="num">
                                      <p:cBhvr>
                                        <p:cTn id="13" dur="10" fill="hold"/>
                                        <p:tgtEl>
                                          <p:spTgt spid="36"/>
                                        </p:tgtEl>
                                        <p:attrNameLst>
                                          <p:attrName>ppt_h</p:attrName>
                                        </p:attrNameLst>
                                      </p:cBhvr>
                                      <p:tavLst>
                                        <p:tav tm="0">
                                          <p:val>
                                            <p:fltVal val="0"/>
                                          </p:val>
                                        </p:tav>
                                        <p:tav tm="100000">
                                          <p:val>
                                            <p:strVal val="#ppt_h"/>
                                          </p:val>
                                        </p:tav>
                                      </p:tavLst>
                                    </p:anim>
                                    <p:animEffect transition="in" filter="fade">
                                      <p:cBhvr>
                                        <p:cTn id="14" dur="10"/>
                                        <p:tgtEl>
                                          <p:spTgt spid="36"/>
                                        </p:tgtEl>
                                      </p:cBhvr>
                                    </p:animEffect>
                                  </p:childTnLst>
                                </p:cTn>
                              </p:par>
                              <p:par>
                                <p:cTn id="15" presetID="2" presetClass="entr" presetSubtype="4" fill="hold" nodeType="with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ppt_x"/>
                                          </p:val>
                                        </p:tav>
                                        <p:tav tm="100000">
                                          <p:val>
                                            <p:strVal val="#ppt_x"/>
                                          </p:val>
                                        </p:tav>
                                      </p:tavLst>
                                    </p:anim>
                                    <p:anim calcmode="lin" valueType="num">
                                      <p:cBhvr additive="base">
                                        <p:cTn id="18"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ldLvl="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图片 6"/>
          <p:cNvPicPr>
            <a:picLocks noChangeAspect="1"/>
          </p:cNvPicPr>
          <p:nvPr/>
        </p:nvPicPr>
        <p:blipFill>
          <a:blip r:embed="rId3" cstate="print">
            <a:extLst>
              <a:ext uri="{28A0092B-C50C-407E-A947-70E740481C1C}">
                <a14:useLocalDpi xmlns:a14="http://schemas.microsoft.com/office/drawing/2010/main" val="0"/>
              </a:ext>
            </a:extLst>
          </a:blip>
          <a:srcRect b="90108"/>
          <a:stretch>
            <a:fillRect/>
          </a:stretch>
        </p:blipFill>
        <p:spPr bwMode="auto">
          <a:xfrm>
            <a:off x="0" y="1"/>
            <a:ext cx="9144000" cy="508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图片 32"/>
          <p:cNvPicPr>
            <a:picLocks noChangeAspect="1"/>
          </p:cNvPicPr>
          <p:nvPr/>
        </p:nvPicPr>
        <p:blipFill>
          <a:blip r:embed="rId4" cstate="print">
            <a:extLst>
              <a:ext uri="{28A0092B-C50C-407E-A947-70E740481C1C}">
                <a14:useLocalDpi xmlns:a14="http://schemas.microsoft.com/office/drawing/2010/main" val="0"/>
              </a:ext>
            </a:extLst>
          </a:blip>
          <a:srcRect l="12854" t="25578" r="9875" b="9903"/>
          <a:stretch>
            <a:fillRect/>
          </a:stretch>
        </p:blipFill>
        <p:spPr bwMode="auto">
          <a:xfrm>
            <a:off x="163116" y="33337"/>
            <a:ext cx="558403"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文本框 33"/>
          <p:cNvSpPr txBox="1">
            <a:spLocks noChangeArrowheads="1"/>
          </p:cNvSpPr>
          <p:nvPr/>
        </p:nvSpPr>
        <p:spPr bwMode="auto">
          <a:xfrm>
            <a:off x="883444" y="80963"/>
            <a:ext cx="138113" cy="346472"/>
          </a:xfrm>
          <a:prstGeom prst="rect">
            <a:avLst/>
          </a:prstGeom>
          <a:noFill/>
          <a:ln w="9525">
            <a:noFill/>
            <a:miter lim="800000"/>
          </a:ln>
        </p:spPr>
        <p:txBody>
          <a:bodyPr wrap="none" lIns="68580" tIns="34290" rIns="68580" bIns="34290">
            <a:spAutoFit/>
          </a:bodyPr>
          <a:lstStyle/>
          <a:p>
            <a:pPr>
              <a:defRPr/>
            </a:pPr>
            <a:endParaRPr lang="zh-CN" altLang="en-US" b="1" spc="225" dirty="0">
              <a:solidFill>
                <a:schemeClr val="bg1"/>
              </a:soli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10" name="矩形 9"/>
          <p:cNvSpPr/>
          <p:nvPr/>
        </p:nvSpPr>
        <p:spPr>
          <a:xfrm flipH="1">
            <a:off x="-4522" y="547632"/>
            <a:ext cx="9146383" cy="67595"/>
          </a:xfrm>
          <a:prstGeom prst="rect">
            <a:avLst/>
          </a:prstGeom>
          <a:solidFill>
            <a:schemeClr val="accent1">
              <a:lumMod val="75000"/>
            </a:schemeClr>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buFont typeface="Arial" panose="020B0604020202020204" pitchFamily="34" charset="0"/>
              <a:buNone/>
              <a:defRPr/>
            </a:pPr>
            <a:endParaRPr lang="zh-CN" altLang="en-US"/>
          </a:p>
        </p:txBody>
      </p:sp>
      <p:sp>
        <p:nvSpPr>
          <p:cNvPr id="6152" name="灯片编号占位符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eaLnBrk="0" hangingPunct="0">
              <a:defRPr>
                <a:solidFill>
                  <a:schemeClr val="tx1"/>
                </a:solidFill>
                <a:latin typeface="Calibri" pitchFamily="34" charset="0"/>
                <a:ea typeface="宋体" pitchFamily="2" charset="-122"/>
              </a:defRPr>
            </a:lvl1pPr>
            <a:lvl2pPr marL="557213" indent="-214313" eaLnBrk="0" hangingPunct="0">
              <a:defRPr>
                <a:solidFill>
                  <a:schemeClr val="tx1"/>
                </a:solidFill>
                <a:latin typeface="Calibri" pitchFamily="34" charset="0"/>
                <a:ea typeface="宋体" pitchFamily="2" charset="-122"/>
              </a:defRPr>
            </a:lvl2pPr>
            <a:lvl3pPr marL="857250" indent="-171450" eaLnBrk="0" hangingPunct="0">
              <a:defRPr>
                <a:solidFill>
                  <a:schemeClr val="tx1"/>
                </a:solidFill>
                <a:latin typeface="Calibri" pitchFamily="34" charset="0"/>
                <a:ea typeface="宋体" pitchFamily="2" charset="-122"/>
              </a:defRPr>
            </a:lvl3pPr>
            <a:lvl4pPr marL="1200150" indent="-171450" eaLnBrk="0" hangingPunct="0">
              <a:defRPr>
                <a:solidFill>
                  <a:schemeClr val="tx1"/>
                </a:solidFill>
                <a:latin typeface="Calibri" pitchFamily="34" charset="0"/>
                <a:ea typeface="宋体" pitchFamily="2" charset="-122"/>
              </a:defRPr>
            </a:lvl4pPr>
            <a:lvl5pPr marL="1543050" indent="-171450" eaLnBrk="0" hangingPunct="0">
              <a:defRPr>
                <a:solidFill>
                  <a:schemeClr val="tx1"/>
                </a:solidFill>
                <a:latin typeface="Calibri" pitchFamily="34" charset="0"/>
                <a:ea typeface="宋体" pitchFamily="2" charset="-122"/>
              </a:defRPr>
            </a:lvl5pPr>
            <a:lvl6pPr marL="1885950" indent="-171450" eaLnBrk="0" fontAlgn="base" hangingPunct="0">
              <a:spcBef>
                <a:spcPct val="0"/>
              </a:spcBef>
              <a:spcAft>
                <a:spcPct val="0"/>
              </a:spcAft>
              <a:defRPr>
                <a:solidFill>
                  <a:schemeClr val="tx1"/>
                </a:solidFill>
                <a:latin typeface="Calibri" pitchFamily="34" charset="0"/>
                <a:ea typeface="宋体" pitchFamily="2" charset="-122"/>
              </a:defRPr>
            </a:lvl6pPr>
            <a:lvl7pPr marL="2228850" indent="-171450" eaLnBrk="0" fontAlgn="base" hangingPunct="0">
              <a:spcBef>
                <a:spcPct val="0"/>
              </a:spcBef>
              <a:spcAft>
                <a:spcPct val="0"/>
              </a:spcAft>
              <a:defRPr>
                <a:solidFill>
                  <a:schemeClr val="tx1"/>
                </a:solidFill>
                <a:latin typeface="Calibri" pitchFamily="34" charset="0"/>
                <a:ea typeface="宋体" pitchFamily="2" charset="-122"/>
              </a:defRPr>
            </a:lvl7pPr>
            <a:lvl8pPr marL="2571750" indent="-171450" eaLnBrk="0" fontAlgn="base" hangingPunct="0">
              <a:spcBef>
                <a:spcPct val="0"/>
              </a:spcBef>
              <a:spcAft>
                <a:spcPct val="0"/>
              </a:spcAft>
              <a:defRPr>
                <a:solidFill>
                  <a:schemeClr val="tx1"/>
                </a:solidFill>
                <a:latin typeface="Calibri" pitchFamily="34" charset="0"/>
                <a:ea typeface="宋体" pitchFamily="2" charset="-122"/>
              </a:defRPr>
            </a:lvl8pPr>
            <a:lvl9pPr marL="2914650" indent="-17145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fld id="{E6C95652-F0B5-400A-9A6D-572607E967F9}" type="slidenum">
              <a:rPr lang="zh-CN" altLang="en-US" smtClean="0">
                <a:solidFill>
                  <a:srgbClr val="898989"/>
                </a:solidFill>
              </a:rPr>
              <a:pPr eaLnBrk="1" hangingPunct="1"/>
              <a:t>28</a:t>
            </a:fld>
            <a:endParaRPr lang="en-US" altLang="zh-CN" smtClean="0">
              <a:solidFill>
                <a:srgbClr val="898989"/>
              </a:solidFill>
            </a:endParaRPr>
          </a:p>
        </p:txBody>
      </p:sp>
      <p:sp>
        <p:nvSpPr>
          <p:cNvPr id="2" name="TextBox 1"/>
          <p:cNvSpPr txBox="1"/>
          <p:nvPr/>
        </p:nvSpPr>
        <p:spPr>
          <a:xfrm>
            <a:off x="3131840" y="-11259"/>
            <a:ext cx="3153926" cy="530915"/>
          </a:xfrm>
          <a:prstGeom prst="rect">
            <a:avLst/>
          </a:prstGeom>
          <a:noFill/>
        </p:spPr>
        <p:txBody>
          <a:bodyPr wrap="square" lIns="68580" tIns="34290" rIns="68580" bIns="34290">
            <a:spAutoFit/>
            <a:scene3d>
              <a:camera prst="orthographicFront"/>
              <a:lightRig rig="soft" dir="t">
                <a:rot lat="0" lon="0" rev="10800000"/>
              </a:lightRig>
            </a:scene3d>
            <a:sp3d>
              <a:bevelT w="27940" h="12700"/>
              <a:contourClr>
                <a:srgbClr val="DDDDDD"/>
              </a:contourClr>
            </a:sp3d>
          </a:bodyPr>
          <a:lstStyle/>
          <a:p>
            <a:pPr>
              <a:buFont typeface="Arial" panose="020B0604020202020204" pitchFamily="34" charset="0"/>
              <a:buNone/>
              <a:defRPr/>
            </a:pPr>
            <a:r>
              <a:rPr lang="zh-CN" altLang="en-US" sz="3000" b="1" spc="113" dirty="0" smtClean="0">
                <a:ln w="11430"/>
                <a:solidFill>
                  <a:srgbClr val="F8F8F8"/>
                </a:solidFill>
                <a:effectLst>
                  <a:outerShdw blurRad="25400" algn="tl" rotWithShape="0">
                    <a:srgbClr val="000000">
                      <a:alpha val="43000"/>
                    </a:srgbClr>
                  </a:outerShdw>
                </a:effectLst>
                <a:latin typeface="华文行楷" pitchFamily="2" charset="-122"/>
                <a:ea typeface="华文行楷" pitchFamily="2" charset="-122"/>
              </a:rPr>
              <a:t>  </a:t>
            </a:r>
            <a:r>
              <a:rPr lang="zh-CN" altLang="en-US" sz="3000" b="1" spc="113" dirty="0" smtClean="0">
                <a:ln w="11430"/>
                <a:solidFill>
                  <a:srgbClr val="F8F8F8"/>
                </a:solidFill>
                <a:effectLst>
                  <a:outerShdw blurRad="25400" algn="tl" rotWithShape="0">
                    <a:srgbClr val="000000">
                      <a:alpha val="43000"/>
                    </a:srgbClr>
                  </a:outerShdw>
                </a:effectLst>
                <a:latin typeface="+mj-ea"/>
                <a:ea typeface="+mj-ea"/>
              </a:rPr>
              <a:t>手机</a:t>
            </a:r>
            <a:r>
              <a:rPr lang="en-US" altLang="zh-CN" sz="3000" b="1" spc="113" dirty="0" smtClean="0">
                <a:ln w="11430"/>
                <a:solidFill>
                  <a:srgbClr val="F8F8F8"/>
                </a:solidFill>
                <a:effectLst>
                  <a:outerShdw blurRad="25400" algn="tl" rotWithShape="0">
                    <a:srgbClr val="000000">
                      <a:alpha val="43000"/>
                    </a:srgbClr>
                  </a:outerShdw>
                </a:effectLst>
                <a:latin typeface="+mj-ea"/>
                <a:ea typeface="+mj-ea"/>
              </a:rPr>
              <a:t>APP</a:t>
            </a:r>
            <a:r>
              <a:rPr lang="zh-CN" altLang="en-US" sz="3000" b="1" spc="113" dirty="0">
                <a:ln w="11430"/>
                <a:solidFill>
                  <a:srgbClr val="F8F8F8"/>
                </a:solidFill>
                <a:effectLst>
                  <a:outerShdw blurRad="25400" algn="tl" rotWithShape="0">
                    <a:srgbClr val="000000">
                      <a:alpha val="43000"/>
                    </a:srgbClr>
                  </a:outerShdw>
                </a:effectLst>
                <a:latin typeface="+mj-ea"/>
                <a:ea typeface="+mj-ea"/>
              </a:rPr>
              <a:t>操作</a:t>
            </a:r>
          </a:p>
        </p:txBody>
      </p:sp>
      <p:grpSp>
        <p:nvGrpSpPr>
          <p:cNvPr id="6154" name="组合 14"/>
          <p:cNvGrpSpPr>
            <a:grpSpLocks/>
          </p:cNvGrpSpPr>
          <p:nvPr/>
        </p:nvGrpSpPr>
        <p:grpSpPr bwMode="auto">
          <a:xfrm>
            <a:off x="2093427" y="2605065"/>
            <a:ext cx="2478573" cy="526256"/>
            <a:chOff x="1" y="0"/>
            <a:chExt cx="3943096" cy="403076"/>
          </a:xfrm>
        </p:grpSpPr>
        <p:sp>
          <p:nvSpPr>
            <p:cNvPr id="6193" name="圆角矩形 30"/>
            <p:cNvSpPr>
              <a:spLocks noChangeArrowheads="1"/>
            </p:cNvSpPr>
            <p:nvPr/>
          </p:nvSpPr>
          <p:spPr bwMode="auto">
            <a:xfrm>
              <a:off x="1" y="0"/>
              <a:ext cx="3943096" cy="403076"/>
            </a:xfrm>
            <a:prstGeom prst="roundRect">
              <a:avLst>
                <a:gd name="adj" fmla="val 0"/>
              </a:avLst>
            </a:prstGeom>
            <a:noFill/>
            <a:ln w="25400">
              <a:solidFill>
                <a:srgbClr val="235AA6"/>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buFont typeface="Arial" pitchFamily="34" charset="0"/>
                <a:buNone/>
              </a:pPr>
              <a:endParaRPr lang="zh-CN" altLang="en-US">
                <a:solidFill>
                  <a:srgbClr val="FFFFFF"/>
                </a:solidFill>
              </a:endParaRPr>
            </a:p>
          </p:txBody>
        </p:sp>
        <p:sp>
          <p:nvSpPr>
            <p:cNvPr id="6194" name="矩形 31"/>
            <p:cNvSpPr>
              <a:spLocks noChangeArrowheads="1"/>
            </p:cNvSpPr>
            <p:nvPr/>
          </p:nvSpPr>
          <p:spPr bwMode="auto">
            <a:xfrm>
              <a:off x="29822" y="27797"/>
              <a:ext cx="806398" cy="353993"/>
            </a:xfrm>
            <a:prstGeom prst="rect">
              <a:avLst/>
            </a:prstGeom>
            <a:solidFill>
              <a:srgbClr val="235AA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buFont typeface="Arial" pitchFamily="34" charset="0"/>
                <a:buNone/>
              </a:pPr>
              <a:r>
                <a:rPr lang="en-US" altLang="zh-CN" b="1" dirty="0">
                  <a:solidFill>
                    <a:srgbClr val="FFFFFF"/>
                  </a:solidFill>
                  <a:latin typeface="微软雅黑" pitchFamily="34" charset="-122"/>
                  <a:ea typeface="微软雅黑" pitchFamily="34" charset="-122"/>
                </a:rPr>
                <a:t>2</a:t>
              </a:r>
              <a:endParaRPr lang="zh-CN" altLang="en-US" b="1" dirty="0">
                <a:solidFill>
                  <a:srgbClr val="FFFFFF"/>
                </a:solidFill>
                <a:latin typeface="微软雅黑" pitchFamily="34" charset="-122"/>
                <a:ea typeface="微软雅黑" pitchFamily="34" charset="-122"/>
              </a:endParaRPr>
            </a:p>
          </p:txBody>
        </p:sp>
      </p:grpSp>
      <p:sp>
        <p:nvSpPr>
          <p:cNvPr id="6191" name="圆角矩形 30"/>
          <p:cNvSpPr>
            <a:spLocks noChangeArrowheads="1"/>
          </p:cNvSpPr>
          <p:nvPr/>
        </p:nvSpPr>
        <p:spPr bwMode="auto">
          <a:xfrm>
            <a:off x="5460012" y="3076050"/>
            <a:ext cx="1824246" cy="488156"/>
          </a:xfrm>
          <a:prstGeom prst="roundRect">
            <a:avLst>
              <a:gd name="adj" fmla="val 0"/>
            </a:avLst>
          </a:prstGeom>
          <a:noFill/>
          <a:ln w="25400">
            <a:solidFill>
              <a:srgbClr val="235AA6"/>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buFont typeface="Arial" pitchFamily="34" charset="0"/>
              <a:buNone/>
            </a:pPr>
            <a:endParaRPr lang="zh-CN" altLang="en-US">
              <a:solidFill>
                <a:srgbClr val="FFFFFF"/>
              </a:solidFill>
            </a:endParaRPr>
          </a:p>
        </p:txBody>
      </p:sp>
      <p:grpSp>
        <p:nvGrpSpPr>
          <p:cNvPr id="6156" name="组合 14"/>
          <p:cNvGrpSpPr>
            <a:grpSpLocks/>
          </p:cNvGrpSpPr>
          <p:nvPr/>
        </p:nvGrpSpPr>
        <p:grpSpPr bwMode="auto">
          <a:xfrm>
            <a:off x="2111192" y="3650427"/>
            <a:ext cx="2409674" cy="486966"/>
            <a:chOff x="1" y="0"/>
            <a:chExt cx="4160732" cy="403076"/>
          </a:xfrm>
        </p:grpSpPr>
        <p:sp>
          <p:nvSpPr>
            <p:cNvPr id="6189" name="圆角矩形 30"/>
            <p:cNvSpPr>
              <a:spLocks noChangeArrowheads="1"/>
            </p:cNvSpPr>
            <p:nvPr/>
          </p:nvSpPr>
          <p:spPr bwMode="auto">
            <a:xfrm>
              <a:off x="1" y="0"/>
              <a:ext cx="4160732" cy="403076"/>
            </a:xfrm>
            <a:prstGeom prst="roundRect">
              <a:avLst>
                <a:gd name="adj" fmla="val 0"/>
              </a:avLst>
            </a:prstGeom>
            <a:noFill/>
            <a:ln w="25400">
              <a:solidFill>
                <a:srgbClr val="235AA6"/>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buFont typeface="Arial" pitchFamily="34" charset="0"/>
                <a:buNone/>
              </a:pPr>
              <a:endParaRPr lang="zh-CN" altLang="en-US">
                <a:solidFill>
                  <a:srgbClr val="FFFFFF"/>
                </a:solidFill>
              </a:endParaRPr>
            </a:p>
          </p:txBody>
        </p:sp>
        <p:sp>
          <p:nvSpPr>
            <p:cNvPr id="6190" name="矩形 31"/>
            <p:cNvSpPr>
              <a:spLocks noChangeArrowheads="1"/>
            </p:cNvSpPr>
            <p:nvPr/>
          </p:nvSpPr>
          <p:spPr bwMode="auto">
            <a:xfrm>
              <a:off x="29822" y="27797"/>
              <a:ext cx="750526" cy="353993"/>
            </a:xfrm>
            <a:prstGeom prst="rect">
              <a:avLst/>
            </a:prstGeom>
            <a:solidFill>
              <a:srgbClr val="235AA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buFont typeface="Arial" pitchFamily="34" charset="0"/>
                <a:buNone/>
              </a:pPr>
              <a:r>
                <a:rPr lang="en-US" altLang="zh-CN" b="1" dirty="0">
                  <a:solidFill>
                    <a:srgbClr val="FFFFFF"/>
                  </a:solidFill>
                  <a:latin typeface="微软雅黑" pitchFamily="34" charset="-122"/>
                  <a:ea typeface="微软雅黑" pitchFamily="34" charset="-122"/>
                </a:rPr>
                <a:t>3</a:t>
              </a:r>
              <a:endParaRPr lang="zh-CN" altLang="en-US" b="1" dirty="0">
                <a:solidFill>
                  <a:srgbClr val="FFFFFF"/>
                </a:solidFill>
                <a:latin typeface="微软雅黑" pitchFamily="34" charset="-122"/>
                <a:ea typeface="微软雅黑" pitchFamily="34" charset="-122"/>
              </a:endParaRPr>
            </a:p>
          </p:txBody>
        </p:sp>
      </p:grpSp>
      <p:sp>
        <p:nvSpPr>
          <p:cNvPr id="32" name="TextBox 39">
            <a:hlinkClick r:id="" action="ppaction://hlinkshowjump?jump=nextslide"/>
          </p:cNvPr>
          <p:cNvSpPr txBox="1">
            <a:spLocks noChangeArrowheads="1"/>
          </p:cNvSpPr>
          <p:nvPr/>
        </p:nvSpPr>
        <p:spPr bwMode="auto">
          <a:xfrm>
            <a:off x="2824405" y="2699024"/>
            <a:ext cx="1457622" cy="377026"/>
          </a:xfrm>
          <a:prstGeom prst="rect">
            <a:avLst/>
          </a:prstGeom>
          <a:noFill/>
          <a:ln>
            <a:noFill/>
          </a:ln>
          <a:extLst/>
        </p:spPr>
        <p:txBody>
          <a:bodyPr wrap="square" lIns="68580" tIns="34290" rIns="68580" bIns="34290">
            <a:spAutoFit/>
          </a:bodyPr>
          <a:lstStyle>
            <a:lvl1pPr eaLnBrk="0" hangingPunct="0">
              <a:defRPr>
                <a:solidFill>
                  <a:sysClr val="windowText" lastClr="000000"/>
                </a:solidFill>
                <a:latin typeface="Arial" panose="020B0604020202020204" pitchFamily="34" charset="0"/>
                <a:ea typeface="宋体" panose="02010600030101010101" pitchFamily="2" charset="-122"/>
              </a:defRPr>
            </a:lvl1pPr>
            <a:lvl2pPr marL="742950" indent="-285750" eaLnBrk="0" hangingPunct="0">
              <a:defRPr>
                <a:solidFill>
                  <a:sysClr val="windowText" lastClr="000000"/>
                </a:solidFill>
                <a:latin typeface="Arial" panose="020B0604020202020204" pitchFamily="34" charset="0"/>
                <a:ea typeface="宋体" panose="02010600030101010101" pitchFamily="2" charset="-122"/>
              </a:defRPr>
            </a:lvl2pPr>
            <a:lvl3pPr marL="1143000" indent="-228600" eaLnBrk="0" hangingPunct="0">
              <a:defRPr>
                <a:solidFill>
                  <a:sysClr val="windowText" lastClr="000000"/>
                </a:solidFill>
                <a:latin typeface="Arial" panose="020B0604020202020204" pitchFamily="34" charset="0"/>
                <a:ea typeface="宋体" panose="02010600030101010101" pitchFamily="2" charset="-122"/>
              </a:defRPr>
            </a:lvl3pPr>
            <a:lvl4pPr marL="1600200" indent="-228600" eaLnBrk="0" hangingPunct="0">
              <a:defRPr>
                <a:solidFill>
                  <a:sysClr val="windowText" lastClr="000000"/>
                </a:solidFill>
                <a:latin typeface="Arial" panose="020B0604020202020204" pitchFamily="34" charset="0"/>
                <a:ea typeface="宋体" panose="02010600030101010101" pitchFamily="2" charset="-122"/>
              </a:defRPr>
            </a:lvl4pPr>
            <a:lvl5pPr marL="2057400" indent="-228600" eaLnBrk="0" hangingPunct="0">
              <a:defRPr>
                <a:solidFill>
                  <a:sysClr val="windowText" lastClr="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ysClr val="windowText" lastClr="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ysClr val="windowText" lastClr="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ysClr val="windowText" lastClr="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ysClr val="windowText" lastClr="000000"/>
                </a:solidFill>
                <a:latin typeface="Arial" panose="020B0604020202020204" pitchFamily="34" charset="0"/>
                <a:ea typeface="宋体" panose="02010600030101010101" pitchFamily="2" charset="-122"/>
              </a:defRPr>
            </a:lvl9pPr>
          </a:lstStyle>
          <a:p>
            <a:pPr eaLnBrk="1" hangingPunct="1">
              <a:defRPr/>
            </a:pPr>
            <a:r>
              <a:rPr lang="zh-CN" altLang="en-US" sz="2000" b="1" dirty="0" smtClean="0">
                <a:solidFill>
                  <a:srgbClr val="235AA6"/>
                </a:solidFill>
                <a:latin typeface="微软雅黑" panose="020B0503020204020204" pitchFamily="34" charset="-122"/>
                <a:ea typeface="微软雅黑" panose="020B0503020204020204" pitchFamily="34" charset="-122"/>
              </a:rPr>
              <a:t>  </a:t>
            </a:r>
            <a:r>
              <a:rPr lang="zh-CN" altLang="en-US" sz="2000" b="1" dirty="0" smtClean="0">
                <a:solidFill>
                  <a:srgbClr val="235AA6"/>
                </a:solidFill>
                <a:latin typeface="微软雅黑" panose="020B0503020204020204" pitchFamily="34" charset="-122"/>
                <a:ea typeface="微软雅黑" panose="020B0503020204020204" pitchFamily="34" charset="-122"/>
                <a:hlinkClick r:id="rId5" action="ppaction://hlinkfile"/>
              </a:rPr>
              <a:t>标准申报</a:t>
            </a:r>
            <a:endParaRPr lang="zh-CN" altLang="en-US" sz="1500" b="1" dirty="0">
              <a:solidFill>
                <a:srgbClr val="235AA6"/>
              </a:solidFill>
              <a:effectLst>
                <a:outerShdw blurRad="38100" dist="38100" dir="2700000" algn="tl">
                  <a:srgbClr val="000000">
                    <a:alpha val="43137"/>
                  </a:srgbClr>
                </a:outerShdw>
              </a:effectLst>
              <a:latin typeface="华康俪金黑W8" panose="020B0809000000000000" pitchFamily="49" charset="-122"/>
              <a:ea typeface="华康俪金黑W8" panose="020B0809000000000000" pitchFamily="49" charset="-122"/>
            </a:endParaRPr>
          </a:p>
        </p:txBody>
      </p:sp>
      <p:sp>
        <p:nvSpPr>
          <p:cNvPr id="6181" name="圆角矩形 30"/>
          <p:cNvSpPr>
            <a:spLocks noChangeArrowheads="1"/>
          </p:cNvSpPr>
          <p:nvPr/>
        </p:nvSpPr>
        <p:spPr bwMode="auto">
          <a:xfrm>
            <a:off x="5484058" y="2230522"/>
            <a:ext cx="1800200" cy="486965"/>
          </a:xfrm>
          <a:prstGeom prst="roundRect">
            <a:avLst>
              <a:gd name="adj" fmla="val 0"/>
            </a:avLst>
          </a:prstGeom>
          <a:noFill/>
          <a:ln w="25400">
            <a:solidFill>
              <a:srgbClr val="235AA6"/>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buFont typeface="Arial" pitchFamily="34" charset="0"/>
              <a:buNone/>
            </a:pPr>
            <a:endParaRPr lang="zh-CN" altLang="en-US">
              <a:solidFill>
                <a:srgbClr val="FFFFFF"/>
              </a:solidFill>
            </a:endParaRPr>
          </a:p>
        </p:txBody>
      </p:sp>
      <p:sp>
        <p:nvSpPr>
          <p:cNvPr id="6165" name="矩形 39"/>
          <p:cNvSpPr>
            <a:spLocks noChangeArrowheads="1"/>
          </p:cNvSpPr>
          <p:nvPr/>
        </p:nvSpPr>
        <p:spPr bwMode="auto">
          <a:xfrm>
            <a:off x="5716885" y="2341275"/>
            <a:ext cx="12890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buFont typeface="Arial" pitchFamily="34" charset="0"/>
              <a:buNone/>
            </a:pPr>
            <a:r>
              <a:rPr lang="zh-CN" altLang="en-US" sz="1500" b="1" dirty="0" smtClean="0">
                <a:solidFill>
                  <a:srgbClr val="235AA6"/>
                </a:solidFill>
                <a:latin typeface="微软雅黑" pitchFamily="34" charset="-122"/>
                <a:ea typeface="微软雅黑" pitchFamily="34" charset="-122"/>
              </a:rPr>
              <a:t>  预</a:t>
            </a:r>
            <a:r>
              <a:rPr lang="zh-CN" altLang="en-US" sz="1500" b="1" dirty="0">
                <a:solidFill>
                  <a:srgbClr val="235AA6"/>
                </a:solidFill>
                <a:latin typeface="微软雅黑" pitchFamily="34" charset="-122"/>
                <a:ea typeface="微软雅黑" pitchFamily="34" charset="-122"/>
              </a:rPr>
              <a:t>填报方式</a:t>
            </a:r>
          </a:p>
        </p:txBody>
      </p:sp>
      <p:sp>
        <p:nvSpPr>
          <p:cNvPr id="6166" name="矩形 40"/>
          <p:cNvSpPr>
            <a:spLocks noChangeArrowheads="1"/>
          </p:cNvSpPr>
          <p:nvPr/>
        </p:nvSpPr>
        <p:spPr bwMode="auto">
          <a:xfrm>
            <a:off x="5608872" y="3170087"/>
            <a:ext cx="1505055"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buFont typeface="Arial" pitchFamily="34" charset="0"/>
              <a:buNone/>
            </a:pPr>
            <a:r>
              <a:rPr lang="zh-CN" altLang="en-US" sz="1500" b="1" dirty="0" smtClean="0">
                <a:solidFill>
                  <a:srgbClr val="235AA6"/>
                </a:solidFill>
                <a:latin typeface="微软雅黑" pitchFamily="34" charset="-122"/>
                <a:ea typeface="微软雅黑" pitchFamily="34" charset="-122"/>
              </a:rPr>
              <a:t>  自行填写方式</a:t>
            </a:r>
            <a:endParaRPr lang="zh-CN" altLang="en-US" sz="1500" b="1" dirty="0">
              <a:solidFill>
                <a:srgbClr val="235AA6"/>
              </a:solidFill>
              <a:latin typeface="微软雅黑" pitchFamily="34" charset="-122"/>
              <a:ea typeface="微软雅黑" pitchFamily="34" charset="-122"/>
            </a:endParaRPr>
          </a:p>
        </p:txBody>
      </p:sp>
      <p:sp>
        <p:nvSpPr>
          <p:cNvPr id="6174" name="矩形 51"/>
          <p:cNvSpPr>
            <a:spLocks noChangeArrowheads="1"/>
          </p:cNvSpPr>
          <p:nvPr/>
        </p:nvSpPr>
        <p:spPr bwMode="auto">
          <a:xfrm>
            <a:off x="2971006" y="3709330"/>
            <a:ext cx="1164421" cy="377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pPr>
              <a:buFont typeface="Arial" pitchFamily="34" charset="0"/>
              <a:buNone/>
            </a:pPr>
            <a:r>
              <a:rPr lang="zh-CN" altLang="en-US" sz="2000" b="1" dirty="0">
                <a:solidFill>
                  <a:srgbClr val="235AA6"/>
                </a:solidFill>
                <a:latin typeface="微软雅黑" panose="020B0503020204020204" pitchFamily="34" charset="-122"/>
                <a:ea typeface="微软雅黑" panose="020B0503020204020204" pitchFamily="34" charset="-122"/>
                <a:hlinkClick r:id="rId6" action="ppaction://hlinkfile"/>
              </a:rPr>
              <a:t>简易申报</a:t>
            </a:r>
            <a:endParaRPr lang="zh-CN" altLang="en-US" sz="2000" b="1" dirty="0">
              <a:solidFill>
                <a:srgbClr val="235AA6"/>
              </a:solidFill>
              <a:latin typeface="微软雅黑" panose="020B0503020204020204" pitchFamily="34" charset="-122"/>
              <a:ea typeface="微软雅黑" panose="020B0503020204020204" pitchFamily="34" charset="-122"/>
            </a:endParaRPr>
          </a:p>
        </p:txBody>
      </p:sp>
      <p:cxnSp>
        <p:nvCxnSpPr>
          <p:cNvPr id="7" name="直接连接符 6"/>
          <p:cNvCxnSpPr>
            <a:stCxn id="6193" idx="3"/>
            <a:endCxn id="6191" idx="1"/>
          </p:cNvCxnSpPr>
          <p:nvPr/>
        </p:nvCxnSpPr>
        <p:spPr>
          <a:xfrm>
            <a:off x="4572000" y="2868193"/>
            <a:ext cx="888012" cy="45193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直接连接符 8"/>
          <p:cNvCxnSpPr>
            <a:stCxn id="6193" idx="3"/>
            <a:endCxn id="6181" idx="1"/>
          </p:cNvCxnSpPr>
          <p:nvPr/>
        </p:nvCxnSpPr>
        <p:spPr>
          <a:xfrm flipV="1">
            <a:off x="4572000" y="2474005"/>
            <a:ext cx="912058" cy="394188"/>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27" name="组合 14"/>
          <p:cNvGrpSpPr>
            <a:grpSpLocks/>
          </p:cNvGrpSpPr>
          <p:nvPr/>
        </p:nvGrpSpPr>
        <p:grpSpPr bwMode="auto">
          <a:xfrm>
            <a:off x="2093427" y="1592799"/>
            <a:ext cx="2478573" cy="526256"/>
            <a:chOff x="1" y="0"/>
            <a:chExt cx="4160732" cy="403076"/>
          </a:xfrm>
        </p:grpSpPr>
        <p:sp>
          <p:nvSpPr>
            <p:cNvPr id="28" name="圆角矩形 30"/>
            <p:cNvSpPr>
              <a:spLocks noChangeArrowheads="1"/>
            </p:cNvSpPr>
            <p:nvPr/>
          </p:nvSpPr>
          <p:spPr bwMode="auto">
            <a:xfrm>
              <a:off x="1" y="0"/>
              <a:ext cx="4160732" cy="403076"/>
            </a:xfrm>
            <a:prstGeom prst="roundRect">
              <a:avLst>
                <a:gd name="adj" fmla="val 0"/>
              </a:avLst>
            </a:prstGeom>
            <a:noFill/>
            <a:ln w="25400">
              <a:solidFill>
                <a:srgbClr val="235AA6"/>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buFont typeface="Arial" pitchFamily="34" charset="0"/>
                <a:buNone/>
              </a:pPr>
              <a:endParaRPr lang="zh-CN" altLang="en-US">
                <a:solidFill>
                  <a:srgbClr val="FFFFFF"/>
                </a:solidFill>
              </a:endParaRPr>
            </a:p>
          </p:txBody>
        </p:sp>
        <p:sp>
          <p:nvSpPr>
            <p:cNvPr id="29" name="矩形 31"/>
            <p:cNvSpPr>
              <a:spLocks noChangeArrowheads="1"/>
            </p:cNvSpPr>
            <p:nvPr/>
          </p:nvSpPr>
          <p:spPr bwMode="auto">
            <a:xfrm>
              <a:off x="29822" y="27797"/>
              <a:ext cx="806398" cy="353993"/>
            </a:xfrm>
            <a:prstGeom prst="rect">
              <a:avLst/>
            </a:prstGeom>
            <a:solidFill>
              <a:srgbClr val="235AA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buFont typeface="Arial" pitchFamily="34" charset="0"/>
                <a:buNone/>
              </a:pPr>
              <a:r>
                <a:rPr lang="en-US" altLang="zh-CN" b="1" dirty="0">
                  <a:solidFill>
                    <a:srgbClr val="FFFFFF"/>
                  </a:solidFill>
                  <a:latin typeface="微软雅黑" pitchFamily="34" charset="-122"/>
                  <a:ea typeface="微软雅黑" pitchFamily="34" charset="-122"/>
                </a:rPr>
                <a:t>1</a:t>
              </a:r>
              <a:endParaRPr lang="zh-CN" altLang="en-US" b="1" dirty="0">
                <a:solidFill>
                  <a:srgbClr val="FFFFFF"/>
                </a:solidFill>
                <a:latin typeface="微软雅黑" pitchFamily="34" charset="-122"/>
                <a:ea typeface="微软雅黑" pitchFamily="34" charset="-122"/>
              </a:endParaRPr>
            </a:p>
          </p:txBody>
        </p:sp>
      </p:grpSp>
      <p:sp>
        <p:nvSpPr>
          <p:cNvPr id="30" name="TextBox 39">
            <a:hlinkClick r:id="" action="ppaction://hlinkshowjump?jump=nextslide"/>
          </p:cNvPr>
          <p:cNvSpPr txBox="1">
            <a:spLocks noChangeArrowheads="1"/>
          </p:cNvSpPr>
          <p:nvPr/>
        </p:nvSpPr>
        <p:spPr bwMode="auto">
          <a:xfrm>
            <a:off x="2646621" y="1663164"/>
            <a:ext cx="1874245" cy="377026"/>
          </a:xfrm>
          <a:prstGeom prst="rect">
            <a:avLst/>
          </a:prstGeom>
          <a:noFill/>
          <a:ln>
            <a:noFill/>
          </a:ln>
          <a:extLst/>
        </p:spPr>
        <p:txBody>
          <a:bodyPr wrap="square" lIns="68580" tIns="34290" rIns="68580" bIns="34290">
            <a:spAutoFit/>
          </a:bodyPr>
          <a:lstStyle>
            <a:lvl1pPr eaLnBrk="0" hangingPunct="0">
              <a:defRPr>
                <a:solidFill>
                  <a:sysClr val="windowText" lastClr="000000"/>
                </a:solidFill>
                <a:latin typeface="Arial" panose="020B0604020202020204" pitchFamily="34" charset="0"/>
                <a:ea typeface="宋体" panose="02010600030101010101" pitchFamily="2" charset="-122"/>
              </a:defRPr>
            </a:lvl1pPr>
            <a:lvl2pPr marL="742950" indent="-285750" eaLnBrk="0" hangingPunct="0">
              <a:defRPr>
                <a:solidFill>
                  <a:sysClr val="windowText" lastClr="000000"/>
                </a:solidFill>
                <a:latin typeface="Arial" panose="020B0604020202020204" pitchFamily="34" charset="0"/>
                <a:ea typeface="宋体" panose="02010600030101010101" pitchFamily="2" charset="-122"/>
              </a:defRPr>
            </a:lvl2pPr>
            <a:lvl3pPr marL="1143000" indent="-228600" eaLnBrk="0" hangingPunct="0">
              <a:defRPr>
                <a:solidFill>
                  <a:sysClr val="windowText" lastClr="000000"/>
                </a:solidFill>
                <a:latin typeface="Arial" panose="020B0604020202020204" pitchFamily="34" charset="0"/>
                <a:ea typeface="宋体" panose="02010600030101010101" pitchFamily="2" charset="-122"/>
              </a:defRPr>
            </a:lvl3pPr>
            <a:lvl4pPr marL="1600200" indent="-228600" eaLnBrk="0" hangingPunct="0">
              <a:defRPr>
                <a:solidFill>
                  <a:sysClr val="windowText" lastClr="000000"/>
                </a:solidFill>
                <a:latin typeface="Arial" panose="020B0604020202020204" pitchFamily="34" charset="0"/>
                <a:ea typeface="宋体" panose="02010600030101010101" pitchFamily="2" charset="-122"/>
              </a:defRPr>
            </a:lvl4pPr>
            <a:lvl5pPr marL="2057400" indent="-228600" eaLnBrk="0" hangingPunct="0">
              <a:defRPr>
                <a:solidFill>
                  <a:sysClr val="windowText" lastClr="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ysClr val="windowText" lastClr="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ysClr val="windowText" lastClr="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ysClr val="windowText" lastClr="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ysClr val="windowText" lastClr="000000"/>
                </a:solidFill>
                <a:latin typeface="Arial" panose="020B0604020202020204" pitchFamily="34" charset="0"/>
                <a:ea typeface="宋体" panose="02010600030101010101" pitchFamily="2" charset="-122"/>
              </a:defRPr>
            </a:lvl9pPr>
          </a:lstStyle>
          <a:p>
            <a:pPr eaLnBrk="1" hangingPunct="1">
              <a:defRPr/>
            </a:pPr>
            <a:r>
              <a:rPr lang="zh-CN" altLang="en-US" sz="2000" b="1" dirty="0" smtClean="0">
                <a:solidFill>
                  <a:srgbClr val="235AA6"/>
                </a:solidFill>
                <a:latin typeface="微软雅黑" panose="020B0503020204020204" pitchFamily="34" charset="-122"/>
                <a:ea typeface="微软雅黑" panose="020B0503020204020204" pitchFamily="34" charset="-122"/>
              </a:rPr>
              <a:t> </a:t>
            </a:r>
            <a:r>
              <a:rPr lang="zh-CN" altLang="en-US" sz="2000" b="1" dirty="0" smtClean="0">
                <a:solidFill>
                  <a:srgbClr val="235AA6"/>
                </a:solidFill>
                <a:latin typeface="微软雅黑" panose="020B0503020204020204" pitchFamily="34" charset="-122"/>
                <a:ea typeface="微软雅黑" panose="020B0503020204020204" pitchFamily="34" charset="-122"/>
                <a:hlinkClick r:id="rId7" action="ppaction://hlinkfile"/>
              </a:rPr>
              <a:t>申报前的准备</a:t>
            </a:r>
            <a:endParaRPr lang="zh-CN" altLang="en-US" sz="1500" b="1" dirty="0">
              <a:solidFill>
                <a:srgbClr val="235AA6"/>
              </a:solidFill>
              <a:effectLst>
                <a:outerShdw blurRad="38100" dist="38100" dir="2700000" algn="tl">
                  <a:srgbClr val="000000">
                    <a:alpha val="43137"/>
                  </a:srgbClr>
                </a:outerShdw>
              </a:effectLst>
              <a:latin typeface="华康俪金黑W8" panose="020B0809000000000000" pitchFamily="49" charset="-122"/>
              <a:ea typeface="华康俪金黑W8" panose="020B0809000000000000" pitchFamily="49" charset="-122"/>
            </a:endParaRPr>
          </a:p>
        </p:txBody>
      </p:sp>
      <p:sp>
        <p:nvSpPr>
          <p:cNvPr id="3" name="TextBox 2"/>
          <p:cNvSpPr txBox="1"/>
          <p:nvPr/>
        </p:nvSpPr>
        <p:spPr>
          <a:xfrm>
            <a:off x="199857" y="2519670"/>
            <a:ext cx="1643399" cy="523220"/>
          </a:xfrm>
          <a:prstGeom prst="rect">
            <a:avLst/>
          </a:prstGeom>
          <a:noFill/>
        </p:spPr>
        <p:txBody>
          <a:bodyPr wrap="none" rtlCol="0">
            <a:spAutoFit/>
          </a:bodyPr>
          <a:lstStyle/>
          <a:p>
            <a:r>
              <a:rPr lang="zh-CN" altLang="en-US" sz="2800" b="1" dirty="0">
                <a:solidFill>
                  <a:srgbClr val="235AA6"/>
                </a:solidFill>
                <a:latin typeface="微软雅黑" panose="020B0503020204020204" pitchFamily="34" charset="-122"/>
                <a:ea typeface="微软雅黑" panose="020B0503020204020204" pitchFamily="34" charset="-122"/>
              </a:rPr>
              <a:t>手机</a:t>
            </a:r>
            <a:r>
              <a:rPr lang="en-US" altLang="zh-CN" sz="2800" b="1" dirty="0">
                <a:solidFill>
                  <a:srgbClr val="235AA6"/>
                </a:solidFill>
                <a:latin typeface="微软雅黑" panose="020B0503020204020204" pitchFamily="34" charset="-122"/>
                <a:ea typeface="微软雅黑" panose="020B0503020204020204" pitchFamily="34" charset="-122"/>
              </a:rPr>
              <a:t>APP</a:t>
            </a:r>
            <a:endParaRPr lang="zh-CN" altLang="en-US" sz="2800" b="1" dirty="0">
              <a:solidFill>
                <a:srgbClr val="235AA6"/>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9553622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组合 41"/>
          <p:cNvGrpSpPr>
            <a:grpSpLocks/>
          </p:cNvGrpSpPr>
          <p:nvPr/>
        </p:nvGrpSpPr>
        <p:grpSpPr bwMode="auto">
          <a:xfrm flipH="1">
            <a:off x="1" y="3392091"/>
            <a:ext cx="3022997" cy="1647825"/>
            <a:chOff x="5917425" y="3435846"/>
            <a:chExt cx="3226575" cy="1707654"/>
          </a:xfrm>
        </p:grpSpPr>
        <p:pic>
          <p:nvPicPr>
            <p:cNvPr id="514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7425" y="3435846"/>
              <a:ext cx="3226575" cy="1707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7425" y="3435846"/>
              <a:ext cx="3226575" cy="1707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123" name="组合 44"/>
          <p:cNvGrpSpPr>
            <a:grpSpLocks/>
          </p:cNvGrpSpPr>
          <p:nvPr/>
        </p:nvGrpSpPr>
        <p:grpSpPr bwMode="auto">
          <a:xfrm>
            <a:off x="5936456" y="3362326"/>
            <a:ext cx="3225404" cy="1707356"/>
            <a:chOff x="5917425" y="3435846"/>
            <a:chExt cx="3226575" cy="1707654"/>
          </a:xfrm>
        </p:grpSpPr>
        <p:pic>
          <p:nvPicPr>
            <p:cNvPr id="514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7425" y="3435846"/>
              <a:ext cx="3226575" cy="1707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7425" y="3435846"/>
              <a:ext cx="3226575" cy="1707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 name="KSO_Shape"/>
          <p:cNvSpPr/>
          <p:nvPr/>
        </p:nvSpPr>
        <p:spPr bwMode="auto">
          <a:xfrm>
            <a:off x="4248150" y="1507331"/>
            <a:ext cx="644129" cy="442913"/>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lIns="68580" tIns="34290" rIns="68580" bIns="34290" anchor="ctr">
            <a:scene3d>
              <a:camera prst="orthographicFront"/>
              <a:lightRig rig="threePt" dir="t"/>
            </a:scene3d>
            <a:sp3d contourW="12700">
              <a:contourClr>
                <a:srgbClr val="FFFFFF"/>
              </a:contourClr>
            </a:sp3d>
          </a:bodyPr>
          <a:lstStyle/>
          <a:p>
            <a:pPr algn="ctr">
              <a:buFont typeface="Arial" panose="020B0604020202020204" pitchFamily="34" charset="0"/>
              <a:buNone/>
              <a:defRPr/>
            </a:pPr>
            <a:endParaRPr lang="zh-CN" altLang="en-US">
              <a:solidFill>
                <a:srgbClr val="1C666E"/>
              </a:solidFill>
            </a:endParaRPr>
          </a:p>
        </p:txBody>
      </p:sp>
      <p:sp>
        <p:nvSpPr>
          <p:cNvPr id="36" name="Rectangle 49"/>
          <p:cNvSpPr/>
          <p:nvPr/>
        </p:nvSpPr>
        <p:spPr>
          <a:xfrm>
            <a:off x="2843808" y="2693194"/>
            <a:ext cx="3816424" cy="623248"/>
          </a:xfrm>
          <a:prstGeom prst="rect">
            <a:avLst/>
          </a:prstGeom>
          <a:effectLst/>
        </p:spPr>
        <p:txBody>
          <a:bodyPr wrap="square" lIns="68580" tIns="34290" rIns="68580" bIns="34290">
            <a:spAutoFit/>
          </a:bodyPr>
          <a:lstStyle/>
          <a:p>
            <a:pPr>
              <a:buFont typeface="Arial" panose="020B0604020202020204" pitchFamily="34" charset="0"/>
              <a:buNone/>
              <a:defRPr/>
            </a:pPr>
            <a:r>
              <a:rPr lang="en-US" altLang="zh-CN" sz="3600" b="1" dirty="0" smtClean="0">
                <a:solidFill>
                  <a:srgbClr val="235AA6"/>
                </a:solidFill>
                <a:effectLst>
                  <a:outerShdw blurRad="38100" dist="38100" dir="2700000" algn="tl">
                    <a:srgbClr val="000000">
                      <a:alpha val="43137"/>
                    </a:srgbClr>
                  </a:outerShdw>
                </a:effectLst>
                <a:latin typeface="华康俪金黑W8" panose="020B0809000000000000" pitchFamily="49" charset="-122"/>
                <a:ea typeface="华康俪金黑W8" panose="020B0809000000000000" pitchFamily="49" charset="-122"/>
              </a:rPr>
              <a:t>   </a:t>
            </a:r>
            <a:r>
              <a:rPr lang="zh-CN" altLang="en-US" sz="3600" b="1" dirty="0">
                <a:solidFill>
                  <a:srgbClr val="235AA6"/>
                </a:solidFill>
                <a:effectLst>
                  <a:outerShdw blurRad="38100" dist="38100" dir="2700000" algn="tl">
                    <a:srgbClr val="000000">
                      <a:alpha val="43137"/>
                    </a:srgbClr>
                  </a:outerShdw>
                </a:effectLst>
                <a:latin typeface="华康俪金黑W8" panose="020B0809000000000000" pitchFamily="49" charset="-122"/>
                <a:ea typeface="华康俪金黑W8" panose="020B0809000000000000" pitchFamily="49" charset="-122"/>
              </a:rPr>
              <a:t>网页</a:t>
            </a:r>
            <a:r>
              <a:rPr lang="zh-CN" altLang="en-US" sz="3600" b="1" dirty="0" smtClean="0">
                <a:solidFill>
                  <a:srgbClr val="235AA6"/>
                </a:solidFill>
                <a:effectLst>
                  <a:outerShdw blurRad="38100" dist="38100" dir="2700000" algn="tl">
                    <a:srgbClr val="000000">
                      <a:alpha val="43137"/>
                    </a:srgbClr>
                  </a:outerShdw>
                </a:effectLst>
                <a:latin typeface="华康俪金黑W8" panose="020B0809000000000000" pitchFamily="49" charset="-122"/>
                <a:ea typeface="华康俪金黑W8" panose="020B0809000000000000" pitchFamily="49" charset="-122"/>
              </a:rPr>
              <a:t>端申报</a:t>
            </a:r>
            <a:endParaRPr lang="zh-CN" altLang="en-US" sz="3600" dirty="0"/>
          </a:p>
        </p:txBody>
      </p:sp>
      <p:sp>
        <p:nvSpPr>
          <p:cNvPr id="48" name="矩形 47"/>
          <p:cNvSpPr/>
          <p:nvPr/>
        </p:nvSpPr>
        <p:spPr>
          <a:xfrm flipH="1">
            <a:off x="17318" y="3391646"/>
            <a:ext cx="9144002" cy="270383"/>
          </a:xfrm>
          <a:prstGeom prst="rect">
            <a:avLst/>
          </a:prstGeom>
          <a:solidFill>
            <a:schemeClr val="accent1">
              <a:lumMod val="75000"/>
            </a:schemeClr>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buFont typeface="Arial" panose="020B0604020202020204" pitchFamily="34" charset="0"/>
              <a:buNone/>
              <a:defRPr/>
            </a:pPr>
            <a:endParaRPr lang="zh-CN" altLang="en-US"/>
          </a:p>
        </p:txBody>
      </p:sp>
      <p:grpSp>
        <p:nvGrpSpPr>
          <p:cNvPr id="17" name="组合 16"/>
          <p:cNvGrpSpPr>
            <a:grpSpLocks/>
          </p:cNvGrpSpPr>
          <p:nvPr/>
        </p:nvGrpSpPr>
        <p:grpSpPr bwMode="auto">
          <a:xfrm>
            <a:off x="3933825" y="1010841"/>
            <a:ext cx="1310879" cy="1313259"/>
            <a:chOff x="2050520" y="1494216"/>
            <a:chExt cx="1747310" cy="1750843"/>
          </a:xfrm>
        </p:grpSpPr>
        <p:grpSp>
          <p:nvGrpSpPr>
            <p:cNvPr id="5131" name="Group 40"/>
            <p:cNvGrpSpPr>
              <a:grpSpLocks/>
            </p:cNvGrpSpPr>
            <p:nvPr/>
          </p:nvGrpSpPr>
          <p:grpSpPr bwMode="auto">
            <a:xfrm>
              <a:off x="2050520" y="1494216"/>
              <a:ext cx="1747310" cy="1750843"/>
              <a:chOff x="3692576" y="1742634"/>
              <a:chExt cx="2790379" cy="2796023"/>
            </a:xfrm>
          </p:grpSpPr>
          <p:grpSp>
            <p:nvGrpSpPr>
              <p:cNvPr id="5133" name="组合 79"/>
              <p:cNvGrpSpPr>
                <a:grpSpLocks/>
              </p:cNvGrpSpPr>
              <p:nvPr/>
            </p:nvGrpSpPr>
            <p:grpSpPr bwMode="auto">
              <a:xfrm>
                <a:off x="3692576" y="1742634"/>
                <a:ext cx="2790379" cy="2796023"/>
                <a:chOff x="6379729" y="2488774"/>
                <a:chExt cx="2513016" cy="2513016"/>
              </a:xfrm>
            </p:grpSpPr>
            <p:sp>
              <p:nvSpPr>
                <p:cNvPr id="22"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a:defRPr/>
                  </a:pPr>
                  <a:endParaRPr lang="zh-CN" altLang="en-US" kern="0" dirty="0">
                    <a:solidFill>
                      <a:srgbClr val="FFFFFF"/>
                    </a:solidFill>
                    <a:latin typeface="Arial" panose="020B0604020202020204"/>
                    <a:ea typeface="微软雅黑" panose="020B0503020204020204" pitchFamily="34" charset="-122"/>
                  </a:endParaRPr>
                </a:p>
              </p:txBody>
            </p:sp>
            <p:sp>
              <p:nvSpPr>
                <p:cNvPr id="23" name="任意多边形 83"/>
                <p:cNvSpPr/>
                <p:nvPr/>
              </p:nvSpPr>
              <p:spPr>
                <a:xfrm rot="16377237">
                  <a:off x="6409519"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dirty="0">
                    <a:solidFill>
                      <a:srgbClr val="FFFFFF"/>
                    </a:solidFill>
                    <a:ea typeface="微软雅黑" panose="020B0503020204020204" pitchFamily="34" charset="-122"/>
                  </a:endParaRPr>
                </a:p>
              </p:txBody>
            </p:sp>
          </p:grpSp>
          <p:sp>
            <p:nvSpPr>
              <p:cNvPr id="21" name="椭圆 80"/>
              <p:cNvSpPr/>
              <p:nvPr/>
            </p:nvSpPr>
            <p:spPr bwMode="auto">
              <a:xfrm>
                <a:off x="4101618" y="2137561"/>
                <a:ext cx="2016471" cy="2020558"/>
              </a:xfrm>
              <a:prstGeom prst="ellipse">
                <a:avLst/>
              </a:prstGeom>
              <a:solidFill>
                <a:schemeClr val="accent1">
                  <a:lumMod val="75000"/>
                </a:schemeClr>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dirty="0">
                  <a:solidFill>
                    <a:srgbClr val="FFFFFF"/>
                  </a:solidFill>
                  <a:ea typeface="微软雅黑" panose="020B0503020204020204" pitchFamily="34" charset="-122"/>
                </a:endParaRPr>
              </a:p>
            </p:txBody>
          </p:sp>
        </p:grpSp>
        <p:sp>
          <p:nvSpPr>
            <p:cNvPr id="19" name="KSO_Shape"/>
            <p:cNvSpPr/>
            <p:nvPr/>
          </p:nvSpPr>
          <p:spPr bwMode="auto">
            <a:xfrm>
              <a:off x="2505995" y="2086296"/>
              <a:ext cx="836359" cy="574620"/>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kern="0" dirty="0">
                <a:solidFill>
                  <a:srgbClr val="FFFFFF"/>
                </a:solidFill>
                <a:latin typeface="Book Antiqua"/>
                <a:ea typeface="微软雅黑" panose="020B0503020204020204" pitchFamily="34" charset="-122"/>
              </a:endParaRPr>
            </a:p>
          </p:txBody>
        </p:sp>
      </p:grpSp>
      <p:sp>
        <p:nvSpPr>
          <p:cNvPr id="5130" name="灯片编号占位符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eaLnBrk="0" hangingPunct="0">
              <a:defRPr>
                <a:solidFill>
                  <a:schemeClr val="tx1"/>
                </a:solidFill>
                <a:latin typeface="Calibri" pitchFamily="34" charset="0"/>
                <a:ea typeface="宋体" pitchFamily="2" charset="-122"/>
              </a:defRPr>
            </a:lvl1pPr>
            <a:lvl2pPr marL="557213" indent="-214313" eaLnBrk="0" hangingPunct="0">
              <a:defRPr>
                <a:solidFill>
                  <a:schemeClr val="tx1"/>
                </a:solidFill>
                <a:latin typeface="Calibri" pitchFamily="34" charset="0"/>
                <a:ea typeface="宋体" pitchFamily="2" charset="-122"/>
              </a:defRPr>
            </a:lvl2pPr>
            <a:lvl3pPr marL="857250" indent="-171450" eaLnBrk="0" hangingPunct="0">
              <a:defRPr>
                <a:solidFill>
                  <a:schemeClr val="tx1"/>
                </a:solidFill>
                <a:latin typeface="Calibri" pitchFamily="34" charset="0"/>
                <a:ea typeface="宋体" pitchFamily="2" charset="-122"/>
              </a:defRPr>
            </a:lvl3pPr>
            <a:lvl4pPr marL="1200150" indent="-171450" eaLnBrk="0" hangingPunct="0">
              <a:defRPr>
                <a:solidFill>
                  <a:schemeClr val="tx1"/>
                </a:solidFill>
                <a:latin typeface="Calibri" pitchFamily="34" charset="0"/>
                <a:ea typeface="宋体" pitchFamily="2" charset="-122"/>
              </a:defRPr>
            </a:lvl4pPr>
            <a:lvl5pPr marL="1543050" indent="-171450" eaLnBrk="0" hangingPunct="0">
              <a:defRPr>
                <a:solidFill>
                  <a:schemeClr val="tx1"/>
                </a:solidFill>
                <a:latin typeface="Calibri" pitchFamily="34" charset="0"/>
                <a:ea typeface="宋体" pitchFamily="2" charset="-122"/>
              </a:defRPr>
            </a:lvl5pPr>
            <a:lvl6pPr marL="1885950" indent="-171450" eaLnBrk="0" fontAlgn="base" hangingPunct="0">
              <a:spcBef>
                <a:spcPct val="0"/>
              </a:spcBef>
              <a:spcAft>
                <a:spcPct val="0"/>
              </a:spcAft>
              <a:defRPr>
                <a:solidFill>
                  <a:schemeClr val="tx1"/>
                </a:solidFill>
                <a:latin typeface="Calibri" pitchFamily="34" charset="0"/>
                <a:ea typeface="宋体" pitchFamily="2" charset="-122"/>
              </a:defRPr>
            </a:lvl6pPr>
            <a:lvl7pPr marL="2228850" indent="-171450" eaLnBrk="0" fontAlgn="base" hangingPunct="0">
              <a:spcBef>
                <a:spcPct val="0"/>
              </a:spcBef>
              <a:spcAft>
                <a:spcPct val="0"/>
              </a:spcAft>
              <a:defRPr>
                <a:solidFill>
                  <a:schemeClr val="tx1"/>
                </a:solidFill>
                <a:latin typeface="Calibri" pitchFamily="34" charset="0"/>
                <a:ea typeface="宋体" pitchFamily="2" charset="-122"/>
              </a:defRPr>
            </a:lvl7pPr>
            <a:lvl8pPr marL="2571750" indent="-171450" eaLnBrk="0" fontAlgn="base" hangingPunct="0">
              <a:spcBef>
                <a:spcPct val="0"/>
              </a:spcBef>
              <a:spcAft>
                <a:spcPct val="0"/>
              </a:spcAft>
              <a:defRPr>
                <a:solidFill>
                  <a:schemeClr val="tx1"/>
                </a:solidFill>
                <a:latin typeface="Calibri" pitchFamily="34" charset="0"/>
                <a:ea typeface="宋体" pitchFamily="2" charset="-122"/>
              </a:defRPr>
            </a:lvl8pPr>
            <a:lvl9pPr marL="2914650" indent="-171450" eaLnBrk="0" fontAlgn="base" hangingPunct="0">
              <a:spcBef>
                <a:spcPct val="0"/>
              </a:spcBef>
              <a:spcAft>
                <a:spcPct val="0"/>
              </a:spcAft>
              <a:defRPr>
                <a:solidFill>
                  <a:schemeClr val="tx1"/>
                </a:solidFill>
                <a:latin typeface="Calibri" pitchFamily="34" charset="0"/>
                <a:ea typeface="宋体" pitchFamily="2" charset="-122"/>
              </a:defRPr>
            </a:lvl9pPr>
          </a:lstStyle>
          <a:p>
            <a:pPr algn="l" eaLnBrk="1" hangingPunct="1"/>
            <a:fld id="{48C7FFD3-581D-4CB5-8A3B-6750A835EC15}" type="slidenum">
              <a:rPr lang="zh-CN" altLang="en-US" sz="1400">
                <a:solidFill>
                  <a:srgbClr val="898989"/>
                </a:solidFill>
              </a:rPr>
              <a:pPr algn="l" eaLnBrk="1" hangingPunct="1"/>
              <a:t>29</a:t>
            </a:fld>
            <a:endParaRPr lang="en-US" altLang="zh-CN" sz="1400">
              <a:solidFill>
                <a:srgbClr val="898989"/>
              </a:solidFill>
            </a:endParaRPr>
          </a:p>
        </p:txBody>
      </p:sp>
    </p:spTree>
    <p:extLst>
      <p:ext uri="{BB962C8B-B14F-4D97-AF65-F5344CB8AC3E}">
        <p14:creationId xmlns:p14="http://schemas.microsoft.com/office/powerpoint/2010/main" val="157825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10" fill="hold"/>
                                        <p:tgtEl>
                                          <p:spTgt spid="36"/>
                                        </p:tgtEl>
                                        <p:attrNameLst>
                                          <p:attrName>ppt_w</p:attrName>
                                        </p:attrNameLst>
                                      </p:cBhvr>
                                      <p:tavLst>
                                        <p:tav tm="0">
                                          <p:val>
                                            <p:fltVal val="0"/>
                                          </p:val>
                                        </p:tav>
                                        <p:tav tm="100000">
                                          <p:val>
                                            <p:strVal val="#ppt_w"/>
                                          </p:val>
                                        </p:tav>
                                      </p:tavLst>
                                    </p:anim>
                                    <p:anim calcmode="lin" valueType="num">
                                      <p:cBhvr>
                                        <p:cTn id="13" dur="10" fill="hold"/>
                                        <p:tgtEl>
                                          <p:spTgt spid="36"/>
                                        </p:tgtEl>
                                        <p:attrNameLst>
                                          <p:attrName>ppt_h</p:attrName>
                                        </p:attrNameLst>
                                      </p:cBhvr>
                                      <p:tavLst>
                                        <p:tav tm="0">
                                          <p:val>
                                            <p:fltVal val="0"/>
                                          </p:val>
                                        </p:tav>
                                        <p:tav tm="100000">
                                          <p:val>
                                            <p:strVal val="#ppt_h"/>
                                          </p:val>
                                        </p:tav>
                                      </p:tavLst>
                                    </p:anim>
                                    <p:animEffect transition="in" filter="fade">
                                      <p:cBhvr>
                                        <p:cTn id="14" dur="10"/>
                                        <p:tgtEl>
                                          <p:spTgt spid="36"/>
                                        </p:tgtEl>
                                      </p:cBhvr>
                                    </p:animEffect>
                                  </p:childTnLst>
                                </p:cTn>
                              </p:par>
                              <p:par>
                                <p:cTn id="15" presetID="2" presetClass="entr" presetSubtype="4" fill="hold" nodeType="with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ppt_x"/>
                                          </p:val>
                                        </p:tav>
                                        <p:tav tm="100000">
                                          <p:val>
                                            <p:strVal val="#ppt_x"/>
                                          </p:val>
                                        </p:tav>
                                      </p:tavLst>
                                    </p:anim>
                                    <p:anim calcmode="lin" valueType="num">
                                      <p:cBhvr additive="base">
                                        <p:cTn id="18"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ldLvl="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组合 41"/>
          <p:cNvGrpSpPr>
            <a:grpSpLocks/>
          </p:cNvGrpSpPr>
          <p:nvPr/>
        </p:nvGrpSpPr>
        <p:grpSpPr bwMode="auto">
          <a:xfrm flipH="1">
            <a:off x="3" y="3392092"/>
            <a:ext cx="3022997" cy="1647825"/>
            <a:chOff x="5917425" y="3435846"/>
            <a:chExt cx="3226575" cy="1707654"/>
          </a:xfrm>
        </p:grpSpPr>
        <p:pic>
          <p:nvPicPr>
            <p:cNvPr id="514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7425" y="3435846"/>
              <a:ext cx="3226575" cy="1707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7425" y="3435846"/>
              <a:ext cx="3226575" cy="1707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123" name="组合 44"/>
          <p:cNvGrpSpPr>
            <a:grpSpLocks/>
          </p:cNvGrpSpPr>
          <p:nvPr/>
        </p:nvGrpSpPr>
        <p:grpSpPr bwMode="auto">
          <a:xfrm>
            <a:off x="5936456" y="3362326"/>
            <a:ext cx="3225404" cy="1707356"/>
            <a:chOff x="5917425" y="3435846"/>
            <a:chExt cx="3226575" cy="1707654"/>
          </a:xfrm>
        </p:grpSpPr>
        <p:pic>
          <p:nvPicPr>
            <p:cNvPr id="514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7425" y="3435846"/>
              <a:ext cx="3226575" cy="1707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7425" y="3435846"/>
              <a:ext cx="3226575" cy="1707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 name="KSO_Shape"/>
          <p:cNvSpPr/>
          <p:nvPr/>
        </p:nvSpPr>
        <p:spPr bwMode="auto">
          <a:xfrm>
            <a:off x="4248152" y="1507332"/>
            <a:ext cx="644129" cy="442913"/>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lIns="68580" tIns="34290" rIns="68580" bIns="34290" anchor="ctr">
            <a:scene3d>
              <a:camera prst="orthographicFront"/>
              <a:lightRig rig="threePt" dir="t"/>
            </a:scene3d>
            <a:sp3d contourW="12700">
              <a:contourClr>
                <a:srgbClr val="FFFFFF"/>
              </a:contourClr>
            </a:sp3d>
          </a:bodyPr>
          <a:lstStyle/>
          <a:p>
            <a:pPr algn="ctr">
              <a:buFont typeface="Arial" panose="020B0604020202020204" pitchFamily="34" charset="0"/>
              <a:buNone/>
              <a:defRPr/>
            </a:pPr>
            <a:endParaRPr lang="zh-CN" altLang="en-US">
              <a:solidFill>
                <a:srgbClr val="1C666E"/>
              </a:solidFill>
            </a:endParaRPr>
          </a:p>
        </p:txBody>
      </p:sp>
      <p:sp>
        <p:nvSpPr>
          <p:cNvPr id="36" name="Rectangle 49"/>
          <p:cNvSpPr/>
          <p:nvPr/>
        </p:nvSpPr>
        <p:spPr>
          <a:xfrm>
            <a:off x="2799160" y="2693195"/>
            <a:ext cx="3920728" cy="623248"/>
          </a:xfrm>
          <a:prstGeom prst="rect">
            <a:avLst/>
          </a:prstGeom>
          <a:effectLst/>
        </p:spPr>
        <p:txBody>
          <a:bodyPr lIns="68580" tIns="34290" rIns="68580" bIns="34290">
            <a:spAutoFit/>
          </a:bodyPr>
          <a:lstStyle/>
          <a:p>
            <a:pPr>
              <a:buFont typeface="Arial" panose="020B0604020202020204" pitchFamily="34" charset="0"/>
              <a:buNone/>
              <a:defRPr/>
            </a:pPr>
            <a:r>
              <a:rPr lang="zh-CN" altLang="en-US" sz="3600" b="1" dirty="0">
                <a:solidFill>
                  <a:srgbClr val="235AA6"/>
                </a:solidFill>
                <a:effectLst>
                  <a:outerShdw blurRad="38100" dist="38100" dir="2700000" algn="tl">
                    <a:srgbClr val="000000">
                      <a:alpha val="43137"/>
                    </a:srgbClr>
                  </a:outerShdw>
                </a:effectLst>
                <a:latin typeface="华康俪金黑W8" panose="020B0809000000000000" pitchFamily="49" charset="-122"/>
                <a:ea typeface="华康俪金黑W8" panose="020B0809000000000000" pitchFamily="49" charset="-122"/>
              </a:rPr>
              <a:t>汇算清缴政策规定</a:t>
            </a:r>
            <a:endParaRPr lang="zh-CN" altLang="en-US" sz="3600" dirty="0"/>
          </a:p>
        </p:txBody>
      </p:sp>
      <p:sp>
        <p:nvSpPr>
          <p:cNvPr id="48" name="矩形 47"/>
          <p:cNvSpPr/>
          <p:nvPr/>
        </p:nvSpPr>
        <p:spPr>
          <a:xfrm flipH="1">
            <a:off x="17318" y="3391647"/>
            <a:ext cx="9144002" cy="270383"/>
          </a:xfrm>
          <a:prstGeom prst="rect">
            <a:avLst/>
          </a:prstGeom>
          <a:solidFill>
            <a:schemeClr val="accent1">
              <a:lumMod val="75000"/>
            </a:schemeClr>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buFont typeface="Arial" panose="020B0604020202020204" pitchFamily="34" charset="0"/>
              <a:buNone/>
              <a:defRPr/>
            </a:pPr>
            <a:endParaRPr lang="zh-CN" altLang="en-US"/>
          </a:p>
        </p:txBody>
      </p:sp>
      <p:grpSp>
        <p:nvGrpSpPr>
          <p:cNvPr id="17" name="组合 16"/>
          <p:cNvGrpSpPr>
            <a:grpSpLocks/>
          </p:cNvGrpSpPr>
          <p:nvPr/>
        </p:nvGrpSpPr>
        <p:grpSpPr bwMode="auto">
          <a:xfrm>
            <a:off x="3933827" y="1010842"/>
            <a:ext cx="1310879" cy="1313259"/>
            <a:chOff x="2050520" y="1494216"/>
            <a:chExt cx="1747310" cy="1750843"/>
          </a:xfrm>
        </p:grpSpPr>
        <p:grpSp>
          <p:nvGrpSpPr>
            <p:cNvPr id="5131" name="Group 40"/>
            <p:cNvGrpSpPr>
              <a:grpSpLocks/>
            </p:cNvGrpSpPr>
            <p:nvPr/>
          </p:nvGrpSpPr>
          <p:grpSpPr bwMode="auto">
            <a:xfrm>
              <a:off x="2050520" y="1494216"/>
              <a:ext cx="1747310" cy="1750843"/>
              <a:chOff x="3692576" y="1742634"/>
              <a:chExt cx="2790379" cy="2796023"/>
            </a:xfrm>
          </p:grpSpPr>
          <p:grpSp>
            <p:nvGrpSpPr>
              <p:cNvPr id="5133" name="组合 79"/>
              <p:cNvGrpSpPr>
                <a:grpSpLocks/>
              </p:cNvGrpSpPr>
              <p:nvPr/>
            </p:nvGrpSpPr>
            <p:grpSpPr bwMode="auto">
              <a:xfrm>
                <a:off x="3692576" y="1742634"/>
                <a:ext cx="2790379" cy="2796023"/>
                <a:chOff x="6379729" y="2488774"/>
                <a:chExt cx="2513016" cy="2513016"/>
              </a:xfrm>
            </p:grpSpPr>
            <p:sp>
              <p:nvSpPr>
                <p:cNvPr id="22"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a:defRPr/>
                  </a:pPr>
                  <a:endParaRPr lang="zh-CN" altLang="en-US" kern="0" dirty="0">
                    <a:solidFill>
                      <a:srgbClr val="FFFFFF"/>
                    </a:solidFill>
                    <a:latin typeface="Arial" panose="020B0604020202020204"/>
                    <a:ea typeface="微软雅黑" panose="020B0503020204020204" pitchFamily="34" charset="-122"/>
                  </a:endParaRPr>
                </a:p>
              </p:txBody>
            </p:sp>
            <p:sp>
              <p:nvSpPr>
                <p:cNvPr id="23" name="任意多边形 83"/>
                <p:cNvSpPr/>
                <p:nvPr/>
              </p:nvSpPr>
              <p:spPr>
                <a:xfrm rot="16377237">
                  <a:off x="6409519"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dirty="0">
                    <a:solidFill>
                      <a:srgbClr val="FFFFFF"/>
                    </a:solidFill>
                    <a:ea typeface="微软雅黑" panose="020B0503020204020204" pitchFamily="34" charset="-122"/>
                  </a:endParaRPr>
                </a:p>
              </p:txBody>
            </p:sp>
          </p:grpSp>
          <p:sp>
            <p:nvSpPr>
              <p:cNvPr id="21" name="椭圆 80"/>
              <p:cNvSpPr/>
              <p:nvPr/>
            </p:nvSpPr>
            <p:spPr bwMode="auto">
              <a:xfrm>
                <a:off x="4101618" y="2137561"/>
                <a:ext cx="2016471" cy="2020558"/>
              </a:xfrm>
              <a:prstGeom prst="ellipse">
                <a:avLst/>
              </a:prstGeom>
              <a:solidFill>
                <a:schemeClr val="accent1">
                  <a:lumMod val="75000"/>
                </a:schemeClr>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dirty="0">
                  <a:solidFill>
                    <a:srgbClr val="FFFFFF"/>
                  </a:solidFill>
                  <a:ea typeface="微软雅黑" panose="020B0503020204020204" pitchFamily="34" charset="-122"/>
                </a:endParaRPr>
              </a:p>
            </p:txBody>
          </p:sp>
        </p:grpSp>
        <p:sp>
          <p:nvSpPr>
            <p:cNvPr id="19" name="KSO_Shape"/>
            <p:cNvSpPr/>
            <p:nvPr/>
          </p:nvSpPr>
          <p:spPr bwMode="auto">
            <a:xfrm>
              <a:off x="2505995" y="2086296"/>
              <a:ext cx="836359" cy="574620"/>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kern="0" dirty="0">
                <a:solidFill>
                  <a:srgbClr val="FFFFFF"/>
                </a:solidFill>
                <a:latin typeface="Book Antiqua"/>
                <a:ea typeface="微软雅黑" panose="020B0503020204020204" pitchFamily="34" charset="-122"/>
              </a:endParaRPr>
            </a:p>
          </p:txBody>
        </p:sp>
      </p:grpSp>
      <p:sp>
        <p:nvSpPr>
          <p:cNvPr id="5130" name="灯片编号占位符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eaLnBrk="0" hangingPunct="0">
              <a:defRPr>
                <a:solidFill>
                  <a:schemeClr val="tx1"/>
                </a:solidFill>
                <a:latin typeface="Calibri" pitchFamily="34" charset="0"/>
                <a:ea typeface="宋体" pitchFamily="2" charset="-122"/>
              </a:defRPr>
            </a:lvl1pPr>
            <a:lvl2pPr marL="557213" indent="-214313" eaLnBrk="0" hangingPunct="0">
              <a:defRPr>
                <a:solidFill>
                  <a:schemeClr val="tx1"/>
                </a:solidFill>
                <a:latin typeface="Calibri" pitchFamily="34" charset="0"/>
                <a:ea typeface="宋体" pitchFamily="2" charset="-122"/>
              </a:defRPr>
            </a:lvl2pPr>
            <a:lvl3pPr marL="857250" indent="-171450" eaLnBrk="0" hangingPunct="0">
              <a:defRPr>
                <a:solidFill>
                  <a:schemeClr val="tx1"/>
                </a:solidFill>
                <a:latin typeface="Calibri" pitchFamily="34" charset="0"/>
                <a:ea typeface="宋体" pitchFamily="2" charset="-122"/>
              </a:defRPr>
            </a:lvl3pPr>
            <a:lvl4pPr marL="1200150" indent="-171450" eaLnBrk="0" hangingPunct="0">
              <a:defRPr>
                <a:solidFill>
                  <a:schemeClr val="tx1"/>
                </a:solidFill>
                <a:latin typeface="Calibri" pitchFamily="34" charset="0"/>
                <a:ea typeface="宋体" pitchFamily="2" charset="-122"/>
              </a:defRPr>
            </a:lvl4pPr>
            <a:lvl5pPr marL="1543050" indent="-171450" eaLnBrk="0" hangingPunct="0">
              <a:defRPr>
                <a:solidFill>
                  <a:schemeClr val="tx1"/>
                </a:solidFill>
                <a:latin typeface="Calibri" pitchFamily="34" charset="0"/>
                <a:ea typeface="宋体" pitchFamily="2" charset="-122"/>
              </a:defRPr>
            </a:lvl5pPr>
            <a:lvl6pPr marL="1885950" indent="-171450" eaLnBrk="0" fontAlgn="base" hangingPunct="0">
              <a:spcBef>
                <a:spcPct val="0"/>
              </a:spcBef>
              <a:spcAft>
                <a:spcPct val="0"/>
              </a:spcAft>
              <a:defRPr>
                <a:solidFill>
                  <a:schemeClr val="tx1"/>
                </a:solidFill>
                <a:latin typeface="Calibri" pitchFamily="34" charset="0"/>
                <a:ea typeface="宋体" pitchFamily="2" charset="-122"/>
              </a:defRPr>
            </a:lvl6pPr>
            <a:lvl7pPr marL="2228850" indent="-171450" eaLnBrk="0" fontAlgn="base" hangingPunct="0">
              <a:spcBef>
                <a:spcPct val="0"/>
              </a:spcBef>
              <a:spcAft>
                <a:spcPct val="0"/>
              </a:spcAft>
              <a:defRPr>
                <a:solidFill>
                  <a:schemeClr val="tx1"/>
                </a:solidFill>
                <a:latin typeface="Calibri" pitchFamily="34" charset="0"/>
                <a:ea typeface="宋体" pitchFamily="2" charset="-122"/>
              </a:defRPr>
            </a:lvl7pPr>
            <a:lvl8pPr marL="2571750" indent="-171450" eaLnBrk="0" fontAlgn="base" hangingPunct="0">
              <a:spcBef>
                <a:spcPct val="0"/>
              </a:spcBef>
              <a:spcAft>
                <a:spcPct val="0"/>
              </a:spcAft>
              <a:defRPr>
                <a:solidFill>
                  <a:schemeClr val="tx1"/>
                </a:solidFill>
                <a:latin typeface="Calibri" pitchFamily="34" charset="0"/>
                <a:ea typeface="宋体" pitchFamily="2" charset="-122"/>
              </a:defRPr>
            </a:lvl8pPr>
            <a:lvl9pPr marL="2914650" indent="-171450" eaLnBrk="0" fontAlgn="base" hangingPunct="0">
              <a:spcBef>
                <a:spcPct val="0"/>
              </a:spcBef>
              <a:spcAft>
                <a:spcPct val="0"/>
              </a:spcAft>
              <a:defRPr>
                <a:solidFill>
                  <a:schemeClr val="tx1"/>
                </a:solidFill>
                <a:latin typeface="Calibri" pitchFamily="34" charset="0"/>
                <a:ea typeface="宋体" pitchFamily="2" charset="-122"/>
              </a:defRPr>
            </a:lvl9pPr>
          </a:lstStyle>
          <a:p>
            <a:pPr algn="l" eaLnBrk="1" hangingPunct="1"/>
            <a:fld id="{1ACC207B-9EC2-415E-8255-63B85E427595}" type="slidenum">
              <a:rPr lang="zh-CN" altLang="en-US" sz="1400">
                <a:solidFill>
                  <a:srgbClr val="898989"/>
                </a:solidFill>
              </a:rPr>
              <a:pPr algn="l" eaLnBrk="1" hangingPunct="1"/>
              <a:t>3</a:t>
            </a:fld>
            <a:endParaRPr lang="en-US" altLang="zh-CN" sz="1400">
              <a:solidFill>
                <a:srgbClr val="898989"/>
              </a:solidFill>
            </a:endParaRPr>
          </a:p>
        </p:txBody>
      </p:sp>
    </p:spTree>
    <p:extLst>
      <p:ext uri="{BB962C8B-B14F-4D97-AF65-F5344CB8AC3E}">
        <p14:creationId xmlns:p14="http://schemas.microsoft.com/office/powerpoint/2010/main" val="4187332686"/>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10" fill="hold"/>
                                        <p:tgtEl>
                                          <p:spTgt spid="36"/>
                                        </p:tgtEl>
                                        <p:attrNameLst>
                                          <p:attrName>ppt_w</p:attrName>
                                        </p:attrNameLst>
                                      </p:cBhvr>
                                      <p:tavLst>
                                        <p:tav tm="0">
                                          <p:val>
                                            <p:fltVal val="0"/>
                                          </p:val>
                                        </p:tav>
                                        <p:tav tm="100000">
                                          <p:val>
                                            <p:strVal val="#ppt_w"/>
                                          </p:val>
                                        </p:tav>
                                      </p:tavLst>
                                    </p:anim>
                                    <p:anim calcmode="lin" valueType="num">
                                      <p:cBhvr>
                                        <p:cTn id="13" dur="10" fill="hold"/>
                                        <p:tgtEl>
                                          <p:spTgt spid="36"/>
                                        </p:tgtEl>
                                        <p:attrNameLst>
                                          <p:attrName>ppt_h</p:attrName>
                                        </p:attrNameLst>
                                      </p:cBhvr>
                                      <p:tavLst>
                                        <p:tav tm="0">
                                          <p:val>
                                            <p:fltVal val="0"/>
                                          </p:val>
                                        </p:tav>
                                        <p:tav tm="100000">
                                          <p:val>
                                            <p:strVal val="#ppt_h"/>
                                          </p:val>
                                        </p:tav>
                                      </p:tavLst>
                                    </p:anim>
                                    <p:animEffect transition="in" filter="fade">
                                      <p:cBhvr>
                                        <p:cTn id="14" dur="10"/>
                                        <p:tgtEl>
                                          <p:spTgt spid="36"/>
                                        </p:tgtEl>
                                      </p:cBhvr>
                                    </p:animEffect>
                                  </p:childTnLst>
                                </p:cTn>
                              </p:par>
                              <p:par>
                                <p:cTn id="15" presetID="2" presetClass="entr" presetSubtype="4" fill="hold" nodeType="with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ppt_x"/>
                                          </p:val>
                                        </p:tav>
                                        <p:tav tm="100000">
                                          <p:val>
                                            <p:strVal val="#ppt_x"/>
                                          </p:val>
                                        </p:tav>
                                      </p:tavLst>
                                    </p:anim>
                                    <p:anim calcmode="lin" valueType="num">
                                      <p:cBhvr additive="base">
                                        <p:cTn id="18"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ldLvl="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矩形 31"/>
          <p:cNvSpPr>
            <a:spLocks noChangeArrowheads="1"/>
          </p:cNvSpPr>
          <p:nvPr/>
        </p:nvSpPr>
        <p:spPr bwMode="auto">
          <a:xfrm>
            <a:off x="0" y="0"/>
            <a:ext cx="1475656" cy="461665"/>
          </a:xfrm>
          <a:prstGeom prst="rect">
            <a:avLst/>
          </a:prstGeom>
          <a:solidFill>
            <a:srgbClr val="00B0F0"/>
          </a:solidFill>
          <a:ln>
            <a:noFill/>
          </a:ln>
        </p:spPr>
        <p:txBody>
          <a:bodyPr wrap="square">
            <a:spAutoFit/>
          </a:bodyPr>
          <a:lstStyle/>
          <a:p>
            <a:r>
              <a:rPr lang="en-US" altLang="zh-CN" sz="2400" b="1" dirty="0">
                <a:solidFill>
                  <a:schemeClr val="bg1"/>
                </a:solidFill>
                <a:latin typeface="黑体" pitchFamily="49" charset="-122"/>
                <a:ea typeface="黑体" pitchFamily="49" charset="-122"/>
                <a:sym typeface="字魂105号-简雅黑" pitchFamily="2" charset="-122"/>
              </a:rPr>
              <a:t>1</a:t>
            </a:r>
            <a:r>
              <a:rPr lang="zh-CN" altLang="en-US" sz="2400" b="1" dirty="0">
                <a:solidFill>
                  <a:schemeClr val="bg1"/>
                </a:solidFill>
                <a:latin typeface="黑体" pitchFamily="49" charset="-122"/>
                <a:ea typeface="黑体" pitchFamily="49" charset="-122"/>
                <a:sym typeface="字魂105号-简雅黑" pitchFamily="2" charset="-122"/>
              </a:rPr>
              <a:t>、登录</a:t>
            </a:r>
            <a:endParaRPr lang="en-US" altLang="zh-CN" sz="2400" b="1" dirty="0">
              <a:solidFill>
                <a:schemeClr val="bg1"/>
              </a:solidFill>
              <a:latin typeface="黑体" pitchFamily="49" charset="-122"/>
              <a:ea typeface="黑体" pitchFamily="49" charset="-122"/>
              <a:sym typeface="字魂105号-简雅黑" pitchFamily="2" charset="-122"/>
            </a:endParaRPr>
          </a:p>
        </p:txBody>
      </p:sp>
      <p:pic>
        <p:nvPicPr>
          <p:cNvPr id="4" name="图片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89490"/>
            <a:ext cx="6624736" cy="3927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2" descr="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8686" y="0"/>
            <a:ext cx="3245314" cy="2643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1295181" y="555526"/>
            <a:ext cx="4034374" cy="523220"/>
          </a:xfrm>
          <a:prstGeom prst="rect">
            <a:avLst/>
          </a:prstGeom>
        </p:spPr>
        <p:txBody>
          <a:bodyPr wrap="none">
            <a:spAutoFit/>
          </a:bodyPr>
          <a:lstStyle/>
          <a:p>
            <a:r>
              <a:rPr lang="en-US" altLang="zh-CN" sz="2800" b="1" dirty="0">
                <a:solidFill>
                  <a:srgbClr val="FFFF00"/>
                </a:solidFill>
              </a:rPr>
              <a:t>https://etax.chinatax.gov.cn</a:t>
            </a:r>
          </a:p>
        </p:txBody>
      </p:sp>
    </p:spTree>
    <p:extLst>
      <p:ext uri="{BB962C8B-B14F-4D97-AF65-F5344CB8AC3E}">
        <p14:creationId xmlns:p14="http://schemas.microsoft.com/office/powerpoint/2010/main" val="2088761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矩形 31"/>
          <p:cNvSpPr>
            <a:spLocks noChangeArrowheads="1"/>
          </p:cNvSpPr>
          <p:nvPr/>
        </p:nvSpPr>
        <p:spPr bwMode="auto">
          <a:xfrm>
            <a:off x="0" y="0"/>
            <a:ext cx="2339752" cy="461665"/>
          </a:xfrm>
          <a:prstGeom prst="rect">
            <a:avLst/>
          </a:prstGeom>
          <a:solidFill>
            <a:srgbClr val="00B0F0"/>
          </a:solidFill>
          <a:ln>
            <a:noFill/>
          </a:ln>
        </p:spPr>
        <p:txBody>
          <a:bodyPr wrap="square">
            <a:spAutoFit/>
          </a:bodyPr>
          <a:lstStyle/>
          <a:p>
            <a:r>
              <a:rPr lang="en-US" altLang="zh-CN" sz="2400" b="1" dirty="0" smtClean="0">
                <a:solidFill>
                  <a:schemeClr val="bg1"/>
                </a:solidFill>
                <a:latin typeface="黑体" pitchFamily="49" charset="-122"/>
                <a:ea typeface="黑体" pitchFamily="49" charset="-122"/>
                <a:sym typeface="字魂105号-简雅黑" pitchFamily="2" charset="-122"/>
              </a:rPr>
              <a:t>2</a:t>
            </a:r>
            <a:r>
              <a:rPr lang="zh-CN" altLang="en-US" sz="2400" b="1" dirty="0" smtClean="0">
                <a:solidFill>
                  <a:schemeClr val="bg1"/>
                </a:solidFill>
                <a:latin typeface="黑体" pitchFamily="49" charset="-122"/>
                <a:ea typeface="黑体" pitchFamily="49" charset="-122"/>
                <a:sym typeface="字魂105号-简雅黑" pitchFamily="2" charset="-122"/>
              </a:rPr>
              <a:t>、</a:t>
            </a:r>
            <a:r>
              <a:rPr lang="zh-CN" altLang="en-US" sz="2000" b="1" dirty="0" smtClean="0">
                <a:solidFill>
                  <a:schemeClr val="bg1"/>
                </a:solidFill>
                <a:latin typeface="黑体" pitchFamily="49" charset="-122"/>
                <a:ea typeface="黑体" pitchFamily="49" charset="-122"/>
                <a:sym typeface="字魂105号-简雅黑" pitchFamily="2" charset="-122"/>
              </a:rPr>
              <a:t>留言</a:t>
            </a:r>
            <a:r>
              <a:rPr lang="zh-CN" altLang="en-US" sz="2000" b="1" dirty="0">
                <a:solidFill>
                  <a:schemeClr val="bg1"/>
                </a:solidFill>
                <a:latin typeface="黑体" pitchFamily="49" charset="-122"/>
                <a:ea typeface="黑体" pitchFamily="49" charset="-122"/>
                <a:sym typeface="字魂105号-简雅黑" pitchFamily="2" charset="-122"/>
              </a:rPr>
              <a:t>咨询功能</a:t>
            </a:r>
            <a:endParaRPr lang="en-US" altLang="zh-CN" sz="2000" b="1" dirty="0">
              <a:solidFill>
                <a:schemeClr val="bg1"/>
              </a:solidFill>
              <a:latin typeface="黑体" pitchFamily="49" charset="-122"/>
              <a:ea typeface="黑体" pitchFamily="49" charset="-122"/>
              <a:sym typeface="字魂105号-简雅黑" pitchFamily="2" charset="-122"/>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83544"/>
            <a:ext cx="8352928" cy="4514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7992888" y="3507854"/>
            <a:ext cx="467544" cy="792088"/>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2644507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矩形 31"/>
          <p:cNvSpPr>
            <a:spLocks noChangeArrowheads="1"/>
          </p:cNvSpPr>
          <p:nvPr/>
        </p:nvSpPr>
        <p:spPr bwMode="auto">
          <a:xfrm>
            <a:off x="0" y="0"/>
            <a:ext cx="2339752" cy="461665"/>
          </a:xfrm>
          <a:prstGeom prst="rect">
            <a:avLst/>
          </a:prstGeom>
          <a:solidFill>
            <a:srgbClr val="00B0F0"/>
          </a:solidFill>
          <a:ln>
            <a:noFill/>
          </a:ln>
        </p:spPr>
        <p:txBody>
          <a:bodyPr wrap="square">
            <a:spAutoFit/>
          </a:bodyPr>
          <a:lstStyle/>
          <a:p>
            <a:r>
              <a:rPr lang="en-US" altLang="zh-CN" sz="2400" b="1" dirty="0" smtClean="0">
                <a:solidFill>
                  <a:schemeClr val="bg1"/>
                </a:solidFill>
                <a:latin typeface="黑体" pitchFamily="49" charset="-122"/>
                <a:ea typeface="黑体" pitchFamily="49" charset="-122"/>
                <a:sym typeface="字魂105号-简雅黑" pitchFamily="2" charset="-122"/>
              </a:rPr>
              <a:t>2</a:t>
            </a:r>
            <a:r>
              <a:rPr lang="zh-CN" altLang="en-US" sz="2400" b="1" dirty="0" smtClean="0">
                <a:solidFill>
                  <a:schemeClr val="bg1"/>
                </a:solidFill>
                <a:latin typeface="黑体" pitchFamily="49" charset="-122"/>
                <a:ea typeface="黑体" pitchFamily="49" charset="-122"/>
                <a:sym typeface="字魂105号-简雅黑" pitchFamily="2" charset="-122"/>
              </a:rPr>
              <a:t>、</a:t>
            </a:r>
            <a:r>
              <a:rPr lang="zh-CN" altLang="en-US" sz="2000" b="1" dirty="0" smtClean="0">
                <a:solidFill>
                  <a:schemeClr val="bg1"/>
                </a:solidFill>
                <a:latin typeface="黑体" pitchFamily="49" charset="-122"/>
                <a:ea typeface="黑体" pitchFamily="49" charset="-122"/>
                <a:sym typeface="字魂105号-简雅黑" pitchFamily="2" charset="-122"/>
              </a:rPr>
              <a:t>留言</a:t>
            </a:r>
            <a:r>
              <a:rPr lang="zh-CN" altLang="en-US" sz="2000" b="1" dirty="0">
                <a:solidFill>
                  <a:schemeClr val="bg1"/>
                </a:solidFill>
                <a:latin typeface="黑体" pitchFamily="49" charset="-122"/>
                <a:ea typeface="黑体" pitchFamily="49" charset="-122"/>
                <a:sym typeface="字魂105号-简雅黑" pitchFamily="2" charset="-122"/>
              </a:rPr>
              <a:t>咨询功能</a:t>
            </a:r>
            <a:endParaRPr lang="en-US" altLang="zh-CN" sz="2000" b="1" dirty="0">
              <a:solidFill>
                <a:schemeClr val="bg1"/>
              </a:solidFill>
              <a:latin typeface="黑体" pitchFamily="49" charset="-122"/>
              <a:ea typeface="黑体" pitchFamily="49" charset="-122"/>
              <a:sym typeface="字魂105号-简雅黑" pitchFamily="2" charset="-122"/>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3518"/>
            <a:ext cx="9066336"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矩形 5"/>
          <p:cNvSpPr/>
          <p:nvPr/>
        </p:nvSpPr>
        <p:spPr>
          <a:xfrm>
            <a:off x="1331640" y="2067304"/>
            <a:ext cx="1728192" cy="432048"/>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169876" y="1671260"/>
            <a:ext cx="593812" cy="324426"/>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9914158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矩形 31"/>
          <p:cNvSpPr>
            <a:spLocks noChangeArrowheads="1"/>
          </p:cNvSpPr>
          <p:nvPr/>
        </p:nvSpPr>
        <p:spPr bwMode="auto">
          <a:xfrm>
            <a:off x="0" y="0"/>
            <a:ext cx="2051720" cy="461665"/>
          </a:xfrm>
          <a:prstGeom prst="rect">
            <a:avLst/>
          </a:prstGeom>
          <a:solidFill>
            <a:srgbClr val="00B0F0"/>
          </a:solidFill>
          <a:ln>
            <a:noFill/>
          </a:ln>
        </p:spPr>
        <p:txBody>
          <a:bodyPr wrap="square">
            <a:spAutoFit/>
          </a:bodyPr>
          <a:lstStyle/>
          <a:p>
            <a:r>
              <a:rPr lang="en-US" altLang="zh-CN" sz="2400" b="1" dirty="0">
                <a:solidFill>
                  <a:schemeClr val="bg1"/>
                </a:solidFill>
                <a:latin typeface="黑体" pitchFamily="49" charset="-122"/>
                <a:ea typeface="黑体" pitchFamily="49" charset="-122"/>
                <a:sym typeface="字魂105号-简雅黑" pitchFamily="2" charset="-122"/>
              </a:rPr>
              <a:t>3</a:t>
            </a:r>
            <a:r>
              <a:rPr lang="zh-CN" altLang="en-US" sz="2400" b="1" dirty="0" smtClean="0">
                <a:solidFill>
                  <a:schemeClr val="bg1"/>
                </a:solidFill>
                <a:latin typeface="黑体" pitchFamily="49" charset="-122"/>
                <a:ea typeface="黑体" pitchFamily="49" charset="-122"/>
                <a:sym typeface="字魂105号-简雅黑" pitchFamily="2" charset="-122"/>
              </a:rPr>
              <a:t>、</a:t>
            </a:r>
            <a:r>
              <a:rPr lang="zh-CN" altLang="en-US" sz="2400" b="1" dirty="0">
                <a:solidFill>
                  <a:schemeClr val="bg1"/>
                </a:solidFill>
                <a:latin typeface="黑体" pitchFamily="49" charset="-122"/>
                <a:ea typeface="黑体" pitchFamily="49" charset="-122"/>
                <a:sym typeface="字魂105号-简雅黑" pitchFamily="2" charset="-122"/>
              </a:rPr>
              <a:t>申报入口</a:t>
            </a:r>
            <a:endParaRPr lang="en-US" altLang="zh-CN" sz="2400" b="1" dirty="0">
              <a:solidFill>
                <a:schemeClr val="bg1"/>
              </a:solidFill>
              <a:latin typeface="黑体" pitchFamily="49" charset="-122"/>
              <a:ea typeface="黑体" pitchFamily="49" charset="-122"/>
              <a:sym typeface="字魂105号-简雅黑" pitchFamily="2" charset="-122"/>
            </a:endParaRPr>
          </a:p>
        </p:txBody>
      </p:sp>
      <p:pic>
        <p:nvPicPr>
          <p:cNvPr id="6" name="图片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5526"/>
            <a:ext cx="8401050" cy="446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5" y="1707654"/>
            <a:ext cx="6192688" cy="305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5707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矩形 31"/>
          <p:cNvSpPr>
            <a:spLocks noChangeArrowheads="1"/>
          </p:cNvSpPr>
          <p:nvPr/>
        </p:nvSpPr>
        <p:spPr bwMode="auto">
          <a:xfrm>
            <a:off x="0" y="0"/>
            <a:ext cx="2267744" cy="400110"/>
          </a:xfrm>
          <a:prstGeom prst="rect">
            <a:avLst/>
          </a:prstGeom>
          <a:solidFill>
            <a:srgbClr val="00B0F0"/>
          </a:solidFill>
          <a:ln>
            <a:noFill/>
          </a:ln>
        </p:spPr>
        <p:txBody>
          <a:bodyPr wrap="square">
            <a:spAutoFit/>
          </a:bodyPr>
          <a:lstStyle/>
          <a:p>
            <a:r>
              <a:rPr lang="en-US" altLang="zh-CN" sz="2000" b="1" dirty="0" smtClean="0">
                <a:solidFill>
                  <a:schemeClr val="bg1"/>
                </a:solidFill>
                <a:latin typeface="黑体" pitchFamily="49" charset="-122"/>
                <a:ea typeface="黑体" pitchFamily="49" charset="-122"/>
                <a:sym typeface="字魂105号-简雅黑" pitchFamily="2" charset="-122"/>
              </a:rPr>
              <a:t>4</a:t>
            </a:r>
            <a:r>
              <a:rPr lang="zh-CN" altLang="en-US" sz="2000" b="1" dirty="0" smtClean="0">
                <a:solidFill>
                  <a:schemeClr val="bg1"/>
                </a:solidFill>
                <a:latin typeface="黑体" pitchFamily="49" charset="-122"/>
                <a:ea typeface="黑体" pitchFamily="49" charset="-122"/>
                <a:sym typeface="字魂105号-简雅黑" pitchFamily="2" charset="-122"/>
              </a:rPr>
              <a:t>、</a:t>
            </a:r>
            <a:r>
              <a:rPr lang="zh-CN" altLang="en-US" sz="2000" b="1" dirty="0">
                <a:solidFill>
                  <a:schemeClr val="bg1"/>
                </a:solidFill>
                <a:latin typeface="黑体" pitchFamily="49" charset="-122"/>
                <a:ea typeface="黑体" pitchFamily="49" charset="-122"/>
                <a:sym typeface="字魂105号-简雅黑" pitchFamily="2" charset="-122"/>
              </a:rPr>
              <a:t>选择申报方式</a:t>
            </a:r>
            <a:endParaRPr lang="en-US" altLang="zh-CN" sz="2000" b="1" dirty="0">
              <a:solidFill>
                <a:schemeClr val="bg1"/>
              </a:solidFill>
              <a:latin typeface="黑体" pitchFamily="49" charset="-122"/>
              <a:ea typeface="黑体" pitchFamily="49" charset="-122"/>
              <a:sym typeface="字魂105号-简雅黑" pitchFamily="2" charset="-122"/>
            </a:endParaRPr>
          </a:p>
        </p:txBody>
      </p:sp>
      <p:pic>
        <p:nvPicPr>
          <p:cNvPr id="4" name="图片 1"/>
          <p:cNvPicPr>
            <a:picLocks noChangeAspect="1" noChangeArrowheads="1"/>
          </p:cNvPicPr>
          <p:nvPr/>
        </p:nvPicPr>
        <p:blipFill>
          <a:blip r:embed="rId2">
            <a:extLst>
              <a:ext uri="{28A0092B-C50C-407E-A947-70E740481C1C}">
                <a14:useLocalDpi xmlns:a14="http://schemas.microsoft.com/office/drawing/2010/main" val="0"/>
              </a:ext>
            </a:extLst>
          </a:blip>
          <a:srcRect l="2396" t="1920" r="2708" b="3436"/>
          <a:stretch>
            <a:fillRect/>
          </a:stretch>
        </p:blipFill>
        <p:spPr bwMode="auto">
          <a:xfrm>
            <a:off x="1" y="545852"/>
            <a:ext cx="9144000" cy="446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59252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矩形 31"/>
          <p:cNvSpPr>
            <a:spLocks noChangeArrowheads="1"/>
          </p:cNvSpPr>
          <p:nvPr/>
        </p:nvSpPr>
        <p:spPr bwMode="auto">
          <a:xfrm>
            <a:off x="0" y="0"/>
            <a:ext cx="1979712" cy="400110"/>
          </a:xfrm>
          <a:prstGeom prst="rect">
            <a:avLst/>
          </a:prstGeom>
          <a:solidFill>
            <a:srgbClr val="00B0F0"/>
          </a:solidFill>
          <a:ln>
            <a:noFill/>
          </a:ln>
        </p:spPr>
        <p:txBody>
          <a:bodyPr wrap="square">
            <a:spAutoFit/>
          </a:bodyPr>
          <a:lstStyle/>
          <a:p>
            <a:r>
              <a:rPr lang="en-US" altLang="zh-CN" sz="2000" b="1" dirty="0">
                <a:solidFill>
                  <a:schemeClr val="bg1"/>
                </a:solidFill>
                <a:latin typeface="黑体" pitchFamily="49" charset="-122"/>
                <a:ea typeface="黑体" pitchFamily="49" charset="-122"/>
                <a:sym typeface="字魂105号-简雅黑" pitchFamily="2" charset="-122"/>
              </a:rPr>
              <a:t>5</a:t>
            </a:r>
            <a:r>
              <a:rPr lang="zh-CN" altLang="en-US" sz="2000" b="1" dirty="0">
                <a:solidFill>
                  <a:schemeClr val="bg1"/>
                </a:solidFill>
                <a:latin typeface="黑体" pitchFamily="49" charset="-122"/>
                <a:ea typeface="黑体" pitchFamily="49" charset="-122"/>
                <a:sym typeface="字魂105号-简雅黑" pitchFamily="2" charset="-122"/>
              </a:rPr>
              <a:t>、选择汇缴地</a:t>
            </a:r>
            <a:endParaRPr lang="en-US" altLang="zh-CN" sz="2000" b="1" dirty="0">
              <a:solidFill>
                <a:schemeClr val="bg1"/>
              </a:solidFill>
              <a:latin typeface="黑体" pitchFamily="49" charset="-122"/>
              <a:ea typeface="黑体" pitchFamily="49" charset="-122"/>
              <a:sym typeface="字魂105号-简雅黑" pitchFamily="2" charset="-122"/>
            </a:endParaRPr>
          </a:p>
        </p:txBody>
      </p:sp>
      <p:pic>
        <p:nvPicPr>
          <p:cNvPr id="3" name="图片 2"/>
          <p:cNvPicPr>
            <a:picLocks noChangeAspect="1" noChangeArrowheads="1"/>
          </p:cNvPicPr>
          <p:nvPr/>
        </p:nvPicPr>
        <p:blipFill>
          <a:blip r:embed="rId2">
            <a:extLst>
              <a:ext uri="{28A0092B-C50C-407E-A947-70E740481C1C}">
                <a14:useLocalDpi xmlns:a14="http://schemas.microsoft.com/office/drawing/2010/main" val="0"/>
              </a:ext>
            </a:extLst>
          </a:blip>
          <a:srcRect l="1563" r="1874"/>
          <a:stretch>
            <a:fillRect/>
          </a:stretch>
        </p:blipFill>
        <p:spPr bwMode="auto">
          <a:xfrm>
            <a:off x="0" y="406584"/>
            <a:ext cx="9071701" cy="451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0021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矩形 31"/>
          <p:cNvSpPr>
            <a:spLocks noChangeArrowheads="1"/>
          </p:cNvSpPr>
          <p:nvPr/>
        </p:nvSpPr>
        <p:spPr bwMode="auto">
          <a:xfrm>
            <a:off x="0" y="0"/>
            <a:ext cx="3923928" cy="400110"/>
          </a:xfrm>
          <a:prstGeom prst="rect">
            <a:avLst/>
          </a:prstGeom>
          <a:solidFill>
            <a:srgbClr val="00B0F0"/>
          </a:solidFill>
          <a:ln>
            <a:noFill/>
          </a:ln>
        </p:spPr>
        <p:txBody>
          <a:bodyPr wrap="square">
            <a:spAutoFit/>
          </a:bodyPr>
          <a:lstStyle/>
          <a:p>
            <a:r>
              <a:rPr lang="en-US" altLang="zh-CN" sz="2000" b="1" dirty="0">
                <a:solidFill>
                  <a:schemeClr val="bg1"/>
                </a:solidFill>
                <a:latin typeface="黑体" pitchFamily="49" charset="-122"/>
                <a:ea typeface="黑体" pitchFamily="49" charset="-122"/>
                <a:sym typeface="字魂105号-简雅黑" pitchFamily="2" charset="-122"/>
              </a:rPr>
              <a:t>6</a:t>
            </a:r>
            <a:r>
              <a:rPr lang="zh-CN" altLang="en-US" sz="2000" b="1" dirty="0" smtClean="0">
                <a:solidFill>
                  <a:schemeClr val="bg1"/>
                </a:solidFill>
                <a:latin typeface="黑体" pitchFamily="49" charset="-122"/>
                <a:ea typeface="黑体" pitchFamily="49" charset="-122"/>
                <a:sym typeface="字魂105号-简雅黑" pitchFamily="2" charset="-122"/>
              </a:rPr>
              <a:t>、</a:t>
            </a:r>
            <a:r>
              <a:rPr lang="zh-CN" altLang="en-US" sz="2000" b="1" dirty="0">
                <a:solidFill>
                  <a:schemeClr val="bg1"/>
                </a:solidFill>
                <a:latin typeface="黑体" pitchFamily="49" charset="-122"/>
                <a:ea typeface="黑体" pitchFamily="49" charset="-122"/>
                <a:sym typeface="字魂105号-简雅黑" pitchFamily="2" charset="-122"/>
              </a:rPr>
              <a:t>申报表主界面    </a:t>
            </a:r>
            <a:r>
              <a:rPr lang="zh-CN" altLang="en-US" sz="2000" b="1" dirty="0">
                <a:solidFill>
                  <a:schemeClr val="bg1"/>
                </a:solidFill>
                <a:latin typeface="黑体" pitchFamily="49" charset="-122"/>
                <a:ea typeface="黑体" pitchFamily="49" charset="-122"/>
              </a:rPr>
              <a:t>一级界面</a:t>
            </a:r>
          </a:p>
        </p:txBody>
      </p:sp>
      <p:pic>
        <p:nvPicPr>
          <p:cNvPr id="3"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5526"/>
            <a:ext cx="9458325" cy="444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7164288" y="660512"/>
            <a:ext cx="864095" cy="347488"/>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654951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矩形 31"/>
          <p:cNvSpPr>
            <a:spLocks noChangeArrowheads="1"/>
          </p:cNvSpPr>
          <p:nvPr/>
        </p:nvSpPr>
        <p:spPr bwMode="auto">
          <a:xfrm>
            <a:off x="0" y="0"/>
            <a:ext cx="3347864" cy="400110"/>
          </a:xfrm>
          <a:prstGeom prst="rect">
            <a:avLst/>
          </a:prstGeom>
          <a:solidFill>
            <a:srgbClr val="00B0F0"/>
          </a:solidFill>
          <a:ln>
            <a:noFill/>
          </a:ln>
        </p:spPr>
        <p:txBody>
          <a:bodyPr wrap="square">
            <a:spAutoFit/>
          </a:bodyPr>
          <a:lstStyle/>
          <a:p>
            <a:r>
              <a:rPr lang="en-US" altLang="zh-CN" sz="2000" b="1" dirty="0">
                <a:solidFill>
                  <a:schemeClr val="bg1"/>
                </a:solidFill>
                <a:latin typeface="黑体" pitchFamily="49" charset="-122"/>
                <a:ea typeface="黑体" pitchFamily="49" charset="-122"/>
                <a:sym typeface="字魂105号-简雅黑" pitchFamily="2" charset="-122"/>
              </a:rPr>
              <a:t>7</a:t>
            </a:r>
            <a:r>
              <a:rPr lang="zh-CN" altLang="en-US" sz="2000" b="1" dirty="0" smtClean="0">
                <a:solidFill>
                  <a:schemeClr val="bg1"/>
                </a:solidFill>
                <a:latin typeface="黑体" pitchFamily="49" charset="-122"/>
                <a:ea typeface="黑体" pitchFamily="49" charset="-122"/>
                <a:sym typeface="字魂105号-简雅黑" pitchFamily="2" charset="-122"/>
              </a:rPr>
              <a:t>、</a:t>
            </a:r>
            <a:r>
              <a:rPr lang="zh-CN" altLang="en-US" sz="2000" b="1" dirty="0">
                <a:solidFill>
                  <a:schemeClr val="bg1"/>
                </a:solidFill>
                <a:latin typeface="黑体" pitchFamily="49" charset="-122"/>
                <a:ea typeface="黑体" pitchFamily="49" charset="-122"/>
                <a:sym typeface="字魂105号-简雅黑" pitchFamily="2" charset="-122"/>
              </a:rPr>
              <a:t>二级界面</a:t>
            </a:r>
            <a:r>
              <a:rPr lang="en-US" altLang="zh-CN" sz="2000" b="1" dirty="0">
                <a:solidFill>
                  <a:schemeClr val="bg1"/>
                </a:solidFill>
                <a:latin typeface="黑体" pitchFamily="49" charset="-122"/>
                <a:ea typeface="黑体" pitchFamily="49" charset="-122"/>
                <a:sym typeface="字魂105号-简雅黑" pitchFamily="2" charset="-122"/>
              </a:rPr>
              <a:t>--</a:t>
            </a:r>
            <a:r>
              <a:rPr lang="zh-CN" altLang="en-US" sz="2000" b="1" dirty="0">
                <a:solidFill>
                  <a:schemeClr val="bg1"/>
                </a:solidFill>
                <a:latin typeface="黑体" pitchFamily="49" charset="-122"/>
                <a:ea typeface="黑体" pitchFamily="49" charset="-122"/>
                <a:sym typeface="字魂105号-简雅黑" pitchFamily="2" charset="-122"/>
              </a:rPr>
              <a:t>新增</a:t>
            </a:r>
            <a:r>
              <a:rPr lang="zh-CN" altLang="en-US" sz="2000" b="1" dirty="0" smtClean="0">
                <a:solidFill>
                  <a:schemeClr val="bg1"/>
                </a:solidFill>
                <a:latin typeface="黑体" pitchFamily="49" charset="-122"/>
                <a:ea typeface="黑体" pitchFamily="49" charset="-122"/>
                <a:sym typeface="字魂105号-简雅黑" pitchFamily="2" charset="-122"/>
              </a:rPr>
              <a:t>操作</a:t>
            </a:r>
            <a:endParaRPr lang="en-US" altLang="zh-CN" sz="2000" b="1" dirty="0">
              <a:solidFill>
                <a:schemeClr val="bg1"/>
              </a:solidFill>
              <a:latin typeface="黑体" pitchFamily="49" charset="-122"/>
              <a:ea typeface="黑体" pitchFamily="49" charset="-122"/>
              <a:sym typeface="字魂105号-简雅黑" pitchFamily="2" charset="-122"/>
            </a:endParaRPr>
          </a:p>
        </p:txBody>
      </p:sp>
      <p:pic>
        <p:nvPicPr>
          <p:cNvPr id="24578" name="Picture 2" descr="C:\Users\hj\Desktop\无标题.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5526"/>
            <a:ext cx="9144000" cy="4406974"/>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7524328" y="1923678"/>
            <a:ext cx="1080120" cy="576064"/>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2782565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矩形 31"/>
          <p:cNvSpPr>
            <a:spLocks noChangeArrowheads="1"/>
          </p:cNvSpPr>
          <p:nvPr/>
        </p:nvSpPr>
        <p:spPr bwMode="auto">
          <a:xfrm>
            <a:off x="0" y="0"/>
            <a:ext cx="4788024" cy="400110"/>
          </a:xfrm>
          <a:prstGeom prst="rect">
            <a:avLst/>
          </a:prstGeom>
          <a:solidFill>
            <a:srgbClr val="00B0F0"/>
          </a:solidFill>
          <a:ln>
            <a:noFill/>
          </a:ln>
        </p:spPr>
        <p:txBody>
          <a:bodyPr wrap="square">
            <a:spAutoFit/>
          </a:bodyPr>
          <a:lstStyle/>
          <a:p>
            <a:r>
              <a:rPr lang="en-US" altLang="zh-CN" sz="2000" b="1" dirty="0">
                <a:solidFill>
                  <a:schemeClr val="bg1"/>
                </a:solidFill>
                <a:latin typeface="黑体" pitchFamily="49" charset="-122"/>
                <a:ea typeface="黑体" pitchFamily="49" charset="-122"/>
                <a:sym typeface="字魂105号-简雅黑" pitchFamily="2" charset="-122"/>
              </a:rPr>
              <a:t>8</a:t>
            </a:r>
            <a:r>
              <a:rPr lang="zh-CN" altLang="en-US" sz="2000" b="1" dirty="0" smtClean="0">
                <a:solidFill>
                  <a:schemeClr val="bg1"/>
                </a:solidFill>
                <a:latin typeface="黑体" pitchFamily="49" charset="-122"/>
                <a:ea typeface="黑体" pitchFamily="49" charset="-122"/>
                <a:sym typeface="字魂105号-简雅黑" pitchFamily="2" charset="-122"/>
              </a:rPr>
              <a:t>、</a:t>
            </a:r>
            <a:r>
              <a:rPr lang="zh-CN" altLang="en-US" sz="2000" b="1" dirty="0">
                <a:solidFill>
                  <a:schemeClr val="bg1"/>
                </a:solidFill>
                <a:latin typeface="黑体" pitchFamily="49" charset="-122"/>
                <a:ea typeface="黑体" pitchFamily="49" charset="-122"/>
                <a:sym typeface="字魂105号-简雅黑" pitchFamily="2" charset="-122"/>
              </a:rPr>
              <a:t>三级界面</a:t>
            </a:r>
            <a:r>
              <a:rPr lang="en-US" altLang="zh-CN" sz="2000" b="1" dirty="0">
                <a:solidFill>
                  <a:schemeClr val="bg1"/>
                </a:solidFill>
                <a:latin typeface="黑体" pitchFamily="49" charset="-122"/>
                <a:ea typeface="黑体" pitchFamily="49" charset="-122"/>
                <a:sym typeface="字魂105号-简雅黑" pitchFamily="2" charset="-122"/>
              </a:rPr>
              <a:t>—</a:t>
            </a:r>
            <a:r>
              <a:rPr lang="zh-CN" altLang="en-US" sz="2000" b="1" dirty="0">
                <a:solidFill>
                  <a:schemeClr val="bg1"/>
                </a:solidFill>
                <a:latin typeface="黑体" pitchFamily="49" charset="-122"/>
                <a:ea typeface="黑体" pitchFamily="49" charset="-122"/>
                <a:sym typeface="字魂105号-简雅黑" pitchFamily="2" charset="-122"/>
              </a:rPr>
              <a:t>修改、申诉、删除操作</a:t>
            </a:r>
            <a:endParaRPr lang="en-US" altLang="zh-CN" sz="2000" b="1" dirty="0">
              <a:solidFill>
                <a:schemeClr val="bg1"/>
              </a:solidFill>
              <a:latin typeface="黑体" pitchFamily="49" charset="-122"/>
              <a:ea typeface="黑体" pitchFamily="49" charset="-122"/>
              <a:sym typeface="字魂105号-简雅黑" pitchFamily="2" charset="-122"/>
            </a:endParaRPr>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7534"/>
            <a:ext cx="9001388" cy="4234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矩形 5"/>
          <p:cNvSpPr/>
          <p:nvPr/>
        </p:nvSpPr>
        <p:spPr>
          <a:xfrm>
            <a:off x="5652120" y="4443958"/>
            <a:ext cx="1800200" cy="418182"/>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961711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矩形 31"/>
          <p:cNvSpPr>
            <a:spLocks noChangeArrowheads="1"/>
          </p:cNvSpPr>
          <p:nvPr/>
        </p:nvSpPr>
        <p:spPr bwMode="auto">
          <a:xfrm>
            <a:off x="0" y="0"/>
            <a:ext cx="3347864" cy="400110"/>
          </a:xfrm>
          <a:prstGeom prst="rect">
            <a:avLst/>
          </a:prstGeom>
          <a:solidFill>
            <a:srgbClr val="00B0F0"/>
          </a:solidFill>
          <a:ln>
            <a:noFill/>
          </a:ln>
        </p:spPr>
        <p:txBody>
          <a:bodyPr wrap="square">
            <a:spAutoFit/>
          </a:bodyPr>
          <a:lstStyle/>
          <a:p>
            <a:r>
              <a:rPr lang="en-US" altLang="zh-CN" sz="2000" b="1" dirty="0">
                <a:solidFill>
                  <a:schemeClr val="bg1"/>
                </a:solidFill>
                <a:latin typeface="黑体" pitchFamily="49" charset="-122"/>
                <a:ea typeface="黑体" pitchFamily="49" charset="-122"/>
                <a:sym typeface="字魂105号-简雅黑" pitchFamily="2" charset="-122"/>
              </a:rPr>
              <a:t>9</a:t>
            </a:r>
            <a:r>
              <a:rPr lang="zh-CN" altLang="en-US" sz="2000" b="1" dirty="0" smtClean="0">
                <a:solidFill>
                  <a:schemeClr val="bg1"/>
                </a:solidFill>
                <a:latin typeface="黑体" pitchFamily="49" charset="-122"/>
                <a:ea typeface="黑体" pitchFamily="49" charset="-122"/>
                <a:sym typeface="字魂105号-简雅黑" pitchFamily="2" charset="-122"/>
              </a:rPr>
              <a:t>、</a:t>
            </a:r>
            <a:r>
              <a:rPr lang="zh-CN" altLang="en-US" sz="2000" b="1" dirty="0">
                <a:solidFill>
                  <a:schemeClr val="bg1"/>
                </a:solidFill>
                <a:latin typeface="黑体" pitchFamily="49" charset="-122"/>
                <a:ea typeface="黑体" pitchFamily="49" charset="-122"/>
                <a:sym typeface="字魂105号-简雅黑" pitchFamily="2" charset="-122"/>
              </a:rPr>
              <a:t>全年一次性奖金的填写</a:t>
            </a:r>
            <a:endParaRPr lang="en-US" altLang="zh-CN" sz="2000" b="1" dirty="0">
              <a:solidFill>
                <a:schemeClr val="bg1"/>
              </a:solidFill>
              <a:latin typeface="黑体" pitchFamily="49" charset="-122"/>
              <a:ea typeface="黑体" pitchFamily="49" charset="-122"/>
              <a:sym typeface="字魂105号-简雅黑" pitchFamily="2" charset="-122"/>
            </a:endParaRPr>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 y="485774"/>
            <a:ext cx="9127938" cy="4390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0289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图片 6"/>
          <p:cNvPicPr>
            <a:picLocks noChangeAspect="1"/>
          </p:cNvPicPr>
          <p:nvPr/>
        </p:nvPicPr>
        <p:blipFill>
          <a:blip r:embed="rId3" cstate="print">
            <a:extLst>
              <a:ext uri="{28A0092B-C50C-407E-A947-70E740481C1C}">
                <a14:useLocalDpi xmlns:a14="http://schemas.microsoft.com/office/drawing/2010/main" val="0"/>
              </a:ext>
            </a:extLst>
          </a:blip>
          <a:srcRect b="90108"/>
          <a:stretch>
            <a:fillRect/>
          </a:stretch>
        </p:blipFill>
        <p:spPr bwMode="auto">
          <a:xfrm>
            <a:off x="0" y="2"/>
            <a:ext cx="9144000" cy="508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图片 32"/>
          <p:cNvPicPr>
            <a:picLocks noChangeAspect="1"/>
          </p:cNvPicPr>
          <p:nvPr/>
        </p:nvPicPr>
        <p:blipFill>
          <a:blip r:embed="rId4" cstate="print">
            <a:extLst>
              <a:ext uri="{28A0092B-C50C-407E-A947-70E740481C1C}">
                <a14:useLocalDpi xmlns:a14="http://schemas.microsoft.com/office/drawing/2010/main" val="0"/>
              </a:ext>
            </a:extLst>
          </a:blip>
          <a:srcRect l="12854" t="25578" r="9875" b="9903"/>
          <a:stretch>
            <a:fillRect/>
          </a:stretch>
        </p:blipFill>
        <p:spPr bwMode="auto">
          <a:xfrm>
            <a:off x="163118" y="33338"/>
            <a:ext cx="558403"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文本框 33"/>
          <p:cNvSpPr txBox="1">
            <a:spLocks noChangeArrowheads="1"/>
          </p:cNvSpPr>
          <p:nvPr/>
        </p:nvSpPr>
        <p:spPr bwMode="auto">
          <a:xfrm>
            <a:off x="883445" y="80964"/>
            <a:ext cx="138564" cy="346249"/>
          </a:xfrm>
          <a:prstGeom prst="rect">
            <a:avLst/>
          </a:prstGeom>
          <a:noFill/>
          <a:ln w="9525">
            <a:noFill/>
            <a:miter lim="800000"/>
          </a:ln>
        </p:spPr>
        <p:txBody>
          <a:bodyPr wrap="none" lIns="68580" tIns="34290" rIns="68580" bIns="34290">
            <a:spAutoFit/>
          </a:bodyPr>
          <a:lstStyle/>
          <a:p>
            <a:pPr>
              <a:defRPr/>
            </a:pPr>
            <a:endParaRPr lang="zh-CN" altLang="en-US" b="1" spc="225" dirty="0">
              <a:solidFill>
                <a:schemeClr val="bg1"/>
              </a:soli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10" name="矩形 9"/>
          <p:cNvSpPr/>
          <p:nvPr/>
        </p:nvSpPr>
        <p:spPr>
          <a:xfrm flipH="1">
            <a:off x="-4522" y="547633"/>
            <a:ext cx="9146383" cy="67595"/>
          </a:xfrm>
          <a:prstGeom prst="rect">
            <a:avLst/>
          </a:prstGeom>
          <a:solidFill>
            <a:schemeClr val="accent1">
              <a:lumMod val="75000"/>
            </a:schemeClr>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buFont typeface="Arial" panose="020B0604020202020204" pitchFamily="34" charset="0"/>
              <a:buNone/>
              <a:defRPr/>
            </a:pPr>
            <a:endParaRPr lang="zh-CN" altLang="en-US"/>
          </a:p>
        </p:txBody>
      </p:sp>
      <p:sp>
        <p:nvSpPr>
          <p:cNvPr id="6152" name="灯片编号占位符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eaLnBrk="0" hangingPunct="0">
              <a:defRPr>
                <a:solidFill>
                  <a:schemeClr val="tx1"/>
                </a:solidFill>
                <a:latin typeface="Calibri" pitchFamily="34" charset="0"/>
                <a:ea typeface="宋体" pitchFamily="2" charset="-122"/>
              </a:defRPr>
            </a:lvl1pPr>
            <a:lvl2pPr marL="557213" indent="-214313" eaLnBrk="0" hangingPunct="0">
              <a:defRPr>
                <a:solidFill>
                  <a:schemeClr val="tx1"/>
                </a:solidFill>
                <a:latin typeface="Calibri" pitchFamily="34" charset="0"/>
                <a:ea typeface="宋体" pitchFamily="2" charset="-122"/>
              </a:defRPr>
            </a:lvl2pPr>
            <a:lvl3pPr marL="857250" indent="-171450" eaLnBrk="0" hangingPunct="0">
              <a:defRPr>
                <a:solidFill>
                  <a:schemeClr val="tx1"/>
                </a:solidFill>
                <a:latin typeface="Calibri" pitchFamily="34" charset="0"/>
                <a:ea typeface="宋体" pitchFamily="2" charset="-122"/>
              </a:defRPr>
            </a:lvl3pPr>
            <a:lvl4pPr marL="1200150" indent="-171450" eaLnBrk="0" hangingPunct="0">
              <a:defRPr>
                <a:solidFill>
                  <a:schemeClr val="tx1"/>
                </a:solidFill>
                <a:latin typeface="Calibri" pitchFamily="34" charset="0"/>
                <a:ea typeface="宋体" pitchFamily="2" charset="-122"/>
              </a:defRPr>
            </a:lvl4pPr>
            <a:lvl5pPr marL="1543050" indent="-171450" eaLnBrk="0" hangingPunct="0">
              <a:defRPr>
                <a:solidFill>
                  <a:schemeClr val="tx1"/>
                </a:solidFill>
                <a:latin typeface="Calibri" pitchFamily="34" charset="0"/>
                <a:ea typeface="宋体" pitchFamily="2" charset="-122"/>
              </a:defRPr>
            </a:lvl5pPr>
            <a:lvl6pPr marL="1885950" indent="-171450" eaLnBrk="0" fontAlgn="base" hangingPunct="0">
              <a:spcBef>
                <a:spcPct val="0"/>
              </a:spcBef>
              <a:spcAft>
                <a:spcPct val="0"/>
              </a:spcAft>
              <a:defRPr>
                <a:solidFill>
                  <a:schemeClr val="tx1"/>
                </a:solidFill>
                <a:latin typeface="Calibri" pitchFamily="34" charset="0"/>
                <a:ea typeface="宋体" pitchFamily="2" charset="-122"/>
              </a:defRPr>
            </a:lvl6pPr>
            <a:lvl7pPr marL="2228850" indent="-171450" eaLnBrk="0" fontAlgn="base" hangingPunct="0">
              <a:spcBef>
                <a:spcPct val="0"/>
              </a:spcBef>
              <a:spcAft>
                <a:spcPct val="0"/>
              </a:spcAft>
              <a:defRPr>
                <a:solidFill>
                  <a:schemeClr val="tx1"/>
                </a:solidFill>
                <a:latin typeface="Calibri" pitchFamily="34" charset="0"/>
                <a:ea typeface="宋体" pitchFamily="2" charset="-122"/>
              </a:defRPr>
            </a:lvl7pPr>
            <a:lvl8pPr marL="2571750" indent="-171450" eaLnBrk="0" fontAlgn="base" hangingPunct="0">
              <a:spcBef>
                <a:spcPct val="0"/>
              </a:spcBef>
              <a:spcAft>
                <a:spcPct val="0"/>
              </a:spcAft>
              <a:defRPr>
                <a:solidFill>
                  <a:schemeClr val="tx1"/>
                </a:solidFill>
                <a:latin typeface="Calibri" pitchFamily="34" charset="0"/>
                <a:ea typeface="宋体" pitchFamily="2" charset="-122"/>
              </a:defRPr>
            </a:lvl8pPr>
            <a:lvl9pPr marL="2914650" indent="-17145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fld id="{A2629DE0-9E53-4BE3-A03A-5388D9B17BDC}" type="slidenum">
              <a:rPr lang="zh-CN" altLang="en-US" smtClean="0">
                <a:solidFill>
                  <a:srgbClr val="898989"/>
                </a:solidFill>
              </a:rPr>
              <a:pPr eaLnBrk="1" hangingPunct="1"/>
              <a:t>4</a:t>
            </a:fld>
            <a:endParaRPr lang="en-US" altLang="zh-CN" smtClean="0">
              <a:solidFill>
                <a:srgbClr val="898989"/>
              </a:solidFill>
            </a:endParaRPr>
          </a:p>
        </p:txBody>
      </p:sp>
      <p:sp>
        <p:nvSpPr>
          <p:cNvPr id="2" name="TextBox 1"/>
          <p:cNvSpPr txBox="1"/>
          <p:nvPr/>
        </p:nvSpPr>
        <p:spPr>
          <a:xfrm>
            <a:off x="2556570" y="-11259"/>
            <a:ext cx="3729196" cy="530915"/>
          </a:xfrm>
          <a:prstGeom prst="rect">
            <a:avLst/>
          </a:prstGeom>
          <a:noFill/>
        </p:spPr>
        <p:txBody>
          <a:bodyPr lIns="68580" tIns="34290" rIns="68580" bIns="34290">
            <a:spAutoFit/>
            <a:scene3d>
              <a:camera prst="orthographicFront"/>
              <a:lightRig rig="soft" dir="t">
                <a:rot lat="0" lon="0" rev="10800000"/>
              </a:lightRig>
            </a:scene3d>
            <a:sp3d>
              <a:bevelT w="27940" h="12700"/>
              <a:contourClr>
                <a:srgbClr val="DDDDDD"/>
              </a:contourClr>
            </a:sp3d>
          </a:bodyPr>
          <a:lstStyle/>
          <a:p>
            <a:pPr>
              <a:buFont typeface="Arial" panose="020B0604020202020204" pitchFamily="34" charset="0"/>
              <a:buNone/>
              <a:defRPr/>
            </a:pPr>
            <a:r>
              <a:rPr lang="zh-CN" altLang="en-US" sz="3000" b="1" spc="113" dirty="0">
                <a:ln w="11430"/>
                <a:solidFill>
                  <a:srgbClr val="F8F8F8"/>
                </a:solidFill>
                <a:effectLst>
                  <a:outerShdw blurRad="25400" algn="tl" rotWithShape="0">
                    <a:srgbClr val="000000">
                      <a:alpha val="43000"/>
                    </a:srgbClr>
                  </a:outerShdw>
                </a:effectLst>
                <a:latin typeface="华文行楷" pitchFamily="2" charset="-122"/>
                <a:ea typeface="华文行楷" pitchFamily="2" charset="-122"/>
              </a:rPr>
              <a:t>汇算清缴政策规定</a:t>
            </a:r>
          </a:p>
        </p:txBody>
      </p:sp>
      <p:grpSp>
        <p:nvGrpSpPr>
          <p:cNvPr id="6154" name="组合 14"/>
          <p:cNvGrpSpPr>
            <a:grpSpLocks/>
          </p:cNvGrpSpPr>
          <p:nvPr/>
        </p:nvGrpSpPr>
        <p:grpSpPr bwMode="auto">
          <a:xfrm>
            <a:off x="533403" y="1858567"/>
            <a:ext cx="3423047" cy="526256"/>
            <a:chOff x="1" y="0"/>
            <a:chExt cx="4160732" cy="403076"/>
          </a:xfrm>
        </p:grpSpPr>
        <p:sp>
          <p:nvSpPr>
            <p:cNvPr id="6193" name="圆角矩形 30"/>
            <p:cNvSpPr>
              <a:spLocks noChangeArrowheads="1"/>
            </p:cNvSpPr>
            <p:nvPr/>
          </p:nvSpPr>
          <p:spPr bwMode="auto">
            <a:xfrm>
              <a:off x="1" y="0"/>
              <a:ext cx="4160732" cy="403076"/>
            </a:xfrm>
            <a:prstGeom prst="roundRect">
              <a:avLst>
                <a:gd name="adj" fmla="val 0"/>
              </a:avLst>
            </a:prstGeom>
            <a:noFill/>
            <a:ln w="25400">
              <a:solidFill>
                <a:srgbClr val="235AA6"/>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buFont typeface="Arial" pitchFamily="34" charset="0"/>
                <a:buNone/>
              </a:pPr>
              <a:endParaRPr lang="zh-CN" altLang="en-US">
                <a:solidFill>
                  <a:srgbClr val="FFFFFF"/>
                </a:solidFill>
              </a:endParaRPr>
            </a:p>
          </p:txBody>
        </p:sp>
        <p:sp>
          <p:nvSpPr>
            <p:cNvPr id="6194" name="矩形 31"/>
            <p:cNvSpPr>
              <a:spLocks noChangeArrowheads="1"/>
            </p:cNvSpPr>
            <p:nvPr/>
          </p:nvSpPr>
          <p:spPr bwMode="auto">
            <a:xfrm>
              <a:off x="29822" y="27797"/>
              <a:ext cx="499820" cy="353993"/>
            </a:xfrm>
            <a:prstGeom prst="rect">
              <a:avLst/>
            </a:prstGeom>
            <a:solidFill>
              <a:srgbClr val="235AA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buFont typeface="Arial" pitchFamily="34" charset="0"/>
                <a:buNone/>
              </a:pPr>
              <a:r>
                <a:rPr lang="en-US" altLang="zh-CN" b="1">
                  <a:solidFill>
                    <a:srgbClr val="FFFFFF"/>
                  </a:solidFill>
                  <a:latin typeface="微软雅黑" pitchFamily="34" charset="-122"/>
                  <a:ea typeface="微软雅黑" pitchFamily="34" charset="-122"/>
                </a:rPr>
                <a:t>1</a:t>
              </a:r>
              <a:endParaRPr lang="zh-CN" altLang="en-US" b="1">
                <a:solidFill>
                  <a:srgbClr val="FFFFFF"/>
                </a:solidFill>
                <a:latin typeface="微软雅黑" pitchFamily="34" charset="-122"/>
                <a:ea typeface="微软雅黑" pitchFamily="34" charset="-122"/>
              </a:endParaRPr>
            </a:p>
          </p:txBody>
        </p:sp>
      </p:grpSp>
      <p:grpSp>
        <p:nvGrpSpPr>
          <p:cNvPr id="6155" name="组合 14"/>
          <p:cNvGrpSpPr>
            <a:grpSpLocks/>
          </p:cNvGrpSpPr>
          <p:nvPr/>
        </p:nvGrpSpPr>
        <p:grpSpPr bwMode="auto">
          <a:xfrm>
            <a:off x="5053015" y="2494360"/>
            <a:ext cx="3259931" cy="488156"/>
            <a:chOff x="1" y="0"/>
            <a:chExt cx="4160732" cy="403076"/>
          </a:xfrm>
        </p:grpSpPr>
        <p:sp>
          <p:nvSpPr>
            <p:cNvPr id="6191" name="圆角矩形 30"/>
            <p:cNvSpPr>
              <a:spLocks noChangeArrowheads="1"/>
            </p:cNvSpPr>
            <p:nvPr/>
          </p:nvSpPr>
          <p:spPr bwMode="auto">
            <a:xfrm>
              <a:off x="1" y="0"/>
              <a:ext cx="4160732" cy="403076"/>
            </a:xfrm>
            <a:prstGeom prst="roundRect">
              <a:avLst>
                <a:gd name="adj" fmla="val 0"/>
              </a:avLst>
            </a:prstGeom>
            <a:noFill/>
            <a:ln w="25400">
              <a:solidFill>
                <a:srgbClr val="235AA6"/>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buFont typeface="Arial" pitchFamily="34" charset="0"/>
                <a:buNone/>
              </a:pPr>
              <a:endParaRPr lang="zh-CN" altLang="en-US">
                <a:solidFill>
                  <a:srgbClr val="FFFFFF"/>
                </a:solidFill>
              </a:endParaRPr>
            </a:p>
          </p:txBody>
        </p:sp>
        <p:sp>
          <p:nvSpPr>
            <p:cNvPr id="6192" name="矩形 31"/>
            <p:cNvSpPr>
              <a:spLocks noChangeArrowheads="1"/>
            </p:cNvSpPr>
            <p:nvPr/>
          </p:nvSpPr>
          <p:spPr bwMode="auto">
            <a:xfrm>
              <a:off x="35970" y="25090"/>
              <a:ext cx="457285" cy="345776"/>
            </a:xfrm>
            <a:prstGeom prst="rect">
              <a:avLst/>
            </a:prstGeom>
            <a:solidFill>
              <a:srgbClr val="235AA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buFont typeface="Arial" pitchFamily="34" charset="0"/>
                <a:buNone/>
              </a:pPr>
              <a:r>
                <a:rPr lang="en-US" altLang="zh-CN" b="1">
                  <a:solidFill>
                    <a:srgbClr val="FFFFFF"/>
                  </a:solidFill>
                  <a:latin typeface="微软雅黑" pitchFamily="34" charset="-122"/>
                  <a:ea typeface="微软雅黑" pitchFamily="34" charset="-122"/>
                </a:rPr>
                <a:t>7</a:t>
              </a:r>
              <a:endParaRPr lang="zh-CN" altLang="en-US" b="1">
                <a:solidFill>
                  <a:srgbClr val="FFFFFF"/>
                </a:solidFill>
                <a:latin typeface="微软雅黑" pitchFamily="34" charset="-122"/>
                <a:ea typeface="微软雅黑" pitchFamily="34" charset="-122"/>
              </a:endParaRPr>
            </a:p>
          </p:txBody>
        </p:sp>
      </p:grpSp>
      <p:grpSp>
        <p:nvGrpSpPr>
          <p:cNvPr id="6156" name="组合 14"/>
          <p:cNvGrpSpPr>
            <a:grpSpLocks/>
          </p:cNvGrpSpPr>
          <p:nvPr/>
        </p:nvGrpSpPr>
        <p:grpSpPr bwMode="auto">
          <a:xfrm>
            <a:off x="556024" y="2490788"/>
            <a:ext cx="3400425" cy="486966"/>
            <a:chOff x="1" y="0"/>
            <a:chExt cx="4160732" cy="403076"/>
          </a:xfrm>
        </p:grpSpPr>
        <p:sp>
          <p:nvSpPr>
            <p:cNvPr id="6189" name="圆角矩形 30"/>
            <p:cNvSpPr>
              <a:spLocks noChangeArrowheads="1"/>
            </p:cNvSpPr>
            <p:nvPr/>
          </p:nvSpPr>
          <p:spPr bwMode="auto">
            <a:xfrm>
              <a:off x="1" y="0"/>
              <a:ext cx="4160732" cy="403076"/>
            </a:xfrm>
            <a:prstGeom prst="roundRect">
              <a:avLst>
                <a:gd name="adj" fmla="val 0"/>
              </a:avLst>
            </a:prstGeom>
            <a:noFill/>
            <a:ln w="25400">
              <a:solidFill>
                <a:srgbClr val="235AA6"/>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buFont typeface="Arial" pitchFamily="34" charset="0"/>
                <a:buNone/>
              </a:pPr>
              <a:endParaRPr lang="zh-CN" altLang="en-US">
                <a:solidFill>
                  <a:srgbClr val="FFFFFF"/>
                </a:solidFill>
              </a:endParaRPr>
            </a:p>
          </p:txBody>
        </p:sp>
        <p:sp>
          <p:nvSpPr>
            <p:cNvPr id="6190" name="矩形 31"/>
            <p:cNvSpPr>
              <a:spLocks noChangeArrowheads="1"/>
            </p:cNvSpPr>
            <p:nvPr/>
          </p:nvSpPr>
          <p:spPr bwMode="auto">
            <a:xfrm>
              <a:off x="29822" y="27797"/>
              <a:ext cx="499820" cy="353993"/>
            </a:xfrm>
            <a:prstGeom prst="rect">
              <a:avLst/>
            </a:prstGeom>
            <a:solidFill>
              <a:srgbClr val="235AA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buFont typeface="Arial" pitchFamily="34" charset="0"/>
                <a:buNone/>
              </a:pPr>
              <a:r>
                <a:rPr lang="en-US" altLang="zh-CN" b="1">
                  <a:solidFill>
                    <a:srgbClr val="FFFFFF"/>
                  </a:solidFill>
                  <a:latin typeface="微软雅黑" pitchFamily="34" charset="-122"/>
                  <a:ea typeface="微软雅黑" pitchFamily="34" charset="-122"/>
                </a:rPr>
                <a:t>2</a:t>
              </a:r>
              <a:endParaRPr lang="zh-CN" altLang="en-US" b="1">
                <a:solidFill>
                  <a:srgbClr val="FFFFFF"/>
                </a:solidFill>
                <a:latin typeface="微软雅黑" pitchFamily="34" charset="-122"/>
                <a:ea typeface="微软雅黑" pitchFamily="34" charset="-122"/>
              </a:endParaRPr>
            </a:p>
          </p:txBody>
        </p:sp>
      </p:grpSp>
      <p:grpSp>
        <p:nvGrpSpPr>
          <p:cNvPr id="6157" name="组合 14"/>
          <p:cNvGrpSpPr>
            <a:grpSpLocks/>
          </p:cNvGrpSpPr>
          <p:nvPr/>
        </p:nvGrpSpPr>
        <p:grpSpPr bwMode="auto">
          <a:xfrm>
            <a:off x="566738" y="3184924"/>
            <a:ext cx="3389710" cy="486965"/>
            <a:chOff x="1" y="0"/>
            <a:chExt cx="4160732" cy="403076"/>
          </a:xfrm>
        </p:grpSpPr>
        <p:sp>
          <p:nvSpPr>
            <p:cNvPr id="6187" name="圆角矩形 30"/>
            <p:cNvSpPr>
              <a:spLocks noChangeArrowheads="1"/>
            </p:cNvSpPr>
            <p:nvPr/>
          </p:nvSpPr>
          <p:spPr bwMode="auto">
            <a:xfrm>
              <a:off x="1" y="0"/>
              <a:ext cx="4160732" cy="403076"/>
            </a:xfrm>
            <a:prstGeom prst="roundRect">
              <a:avLst>
                <a:gd name="adj" fmla="val 0"/>
              </a:avLst>
            </a:prstGeom>
            <a:noFill/>
            <a:ln w="25400">
              <a:solidFill>
                <a:srgbClr val="235AA6"/>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buFont typeface="Arial" pitchFamily="34" charset="0"/>
                <a:buNone/>
              </a:pPr>
              <a:endParaRPr lang="zh-CN" altLang="en-US">
                <a:solidFill>
                  <a:srgbClr val="FFFFFF"/>
                </a:solidFill>
              </a:endParaRPr>
            </a:p>
          </p:txBody>
        </p:sp>
        <p:sp>
          <p:nvSpPr>
            <p:cNvPr id="6188" name="矩形 31"/>
            <p:cNvSpPr>
              <a:spLocks noChangeArrowheads="1"/>
            </p:cNvSpPr>
            <p:nvPr/>
          </p:nvSpPr>
          <p:spPr bwMode="auto">
            <a:xfrm>
              <a:off x="29822" y="27797"/>
              <a:ext cx="499820" cy="353993"/>
            </a:xfrm>
            <a:prstGeom prst="rect">
              <a:avLst/>
            </a:prstGeom>
            <a:solidFill>
              <a:srgbClr val="235AA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buFont typeface="Arial" pitchFamily="34" charset="0"/>
                <a:buNone/>
              </a:pPr>
              <a:r>
                <a:rPr lang="en-US" altLang="zh-CN" b="1">
                  <a:solidFill>
                    <a:srgbClr val="FFFFFF"/>
                  </a:solidFill>
                  <a:latin typeface="微软雅黑" pitchFamily="34" charset="-122"/>
                  <a:ea typeface="微软雅黑" pitchFamily="34" charset="-122"/>
                </a:rPr>
                <a:t>3</a:t>
              </a:r>
              <a:endParaRPr lang="zh-CN" altLang="en-US" b="1">
                <a:solidFill>
                  <a:srgbClr val="FFFFFF"/>
                </a:solidFill>
                <a:latin typeface="微软雅黑" pitchFamily="34" charset="-122"/>
                <a:ea typeface="微软雅黑" pitchFamily="34" charset="-122"/>
              </a:endParaRPr>
            </a:p>
          </p:txBody>
        </p:sp>
      </p:grpSp>
      <p:grpSp>
        <p:nvGrpSpPr>
          <p:cNvPr id="6158" name="组合 14"/>
          <p:cNvGrpSpPr>
            <a:grpSpLocks/>
          </p:cNvGrpSpPr>
          <p:nvPr/>
        </p:nvGrpSpPr>
        <p:grpSpPr bwMode="auto">
          <a:xfrm>
            <a:off x="600076" y="4546999"/>
            <a:ext cx="3356372" cy="486965"/>
            <a:chOff x="1" y="0"/>
            <a:chExt cx="4160732" cy="403076"/>
          </a:xfrm>
        </p:grpSpPr>
        <p:sp>
          <p:nvSpPr>
            <p:cNvPr id="6185" name="圆角矩形 30"/>
            <p:cNvSpPr>
              <a:spLocks noChangeArrowheads="1"/>
            </p:cNvSpPr>
            <p:nvPr/>
          </p:nvSpPr>
          <p:spPr bwMode="auto">
            <a:xfrm>
              <a:off x="1" y="0"/>
              <a:ext cx="4160732" cy="403076"/>
            </a:xfrm>
            <a:prstGeom prst="roundRect">
              <a:avLst>
                <a:gd name="adj" fmla="val 0"/>
              </a:avLst>
            </a:prstGeom>
            <a:noFill/>
            <a:ln w="25400">
              <a:solidFill>
                <a:srgbClr val="235AA6"/>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buFont typeface="Arial" pitchFamily="34" charset="0"/>
                <a:buNone/>
              </a:pPr>
              <a:endParaRPr lang="zh-CN" altLang="en-US">
                <a:solidFill>
                  <a:srgbClr val="FFFFFF"/>
                </a:solidFill>
              </a:endParaRPr>
            </a:p>
          </p:txBody>
        </p:sp>
        <p:sp>
          <p:nvSpPr>
            <p:cNvPr id="6186" name="矩形 31"/>
            <p:cNvSpPr>
              <a:spLocks noChangeArrowheads="1"/>
            </p:cNvSpPr>
            <p:nvPr/>
          </p:nvSpPr>
          <p:spPr bwMode="auto">
            <a:xfrm>
              <a:off x="29822" y="27797"/>
              <a:ext cx="499820" cy="353993"/>
            </a:xfrm>
            <a:prstGeom prst="rect">
              <a:avLst/>
            </a:prstGeom>
            <a:solidFill>
              <a:srgbClr val="235AA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buFont typeface="Arial" pitchFamily="34" charset="0"/>
                <a:buNone/>
              </a:pPr>
              <a:r>
                <a:rPr lang="en-US" altLang="zh-CN" b="1">
                  <a:solidFill>
                    <a:srgbClr val="FFFFFF"/>
                  </a:solidFill>
                  <a:latin typeface="微软雅黑" pitchFamily="34" charset="-122"/>
                  <a:ea typeface="微软雅黑" pitchFamily="34" charset="-122"/>
                </a:rPr>
                <a:t>5</a:t>
              </a:r>
              <a:endParaRPr lang="zh-CN" altLang="en-US" b="1">
                <a:solidFill>
                  <a:srgbClr val="FFFFFF"/>
                </a:solidFill>
                <a:latin typeface="微软雅黑" pitchFamily="34" charset="-122"/>
                <a:ea typeface="微软雅黑" pitchFamily="34" charset="-122"/>
              </a:endParaRPr>
            </a:p>
          </p:txBody>
        </p:sp>
      </p:grpSp>
      <p:grpSp>
        <p:nvGrpSpPr>
          <p:cNvPr id="6159" name="组合 14"/>
          <p:cNvGrpSpPr>
            <a:grpSpLocks/>
          </p:cNvGrpSpPr>
          <p:nvPr/>
        </p:nvGrpSpPr>
        <p:grpSpPr bwMode="auto">
          <a:xfrm>
            <a:off x="5029202" y="3177780"/>
            <a:ext cx="3234929" cy="520303"/>
            <a:chOff x="1" y="0"/>
            <a:chExt cx="4160732" cy="403076"/>
          </a:xfrm>
        </p:grpSpPr>
        <p:sp>
          <p:nvSpPr>
            <p:cNvPr id="6183" name="圆角矩形 30"/>
            <p:cNvSpPr>
              <a:spLocks noChangeArrowheads="1"/>
            </p:cNvSpPr>
            <p:nvPr/>
          </p:nvSpPr>
          <p:spPr bwMode="auto">
            <a:xfrm>
              <a:off x="1" y="0"/>
              <a:ext cx="4160732" cy="403076"/>
            </a:xfrm>
            <a:prstGeom prst="roundRect">
              <a:avLst>
                <a:gd name="adj" fmla="val 0"/>
              </a:avLst>
            </a:prstGeom>
            <a:noFill/>
            <a:ln w="25400">
              <a:solidFill>
                <a:srgbClr val="235AA6"/>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buFont typeface="Arial" pitchFamily="34" charset="0"/>
                <a:buNone/>
              </a:pPr>
              <a:endParaRPr lang="zh-CN" altLang="en-US">
                <a:solidFill>
                  <a:srgbClr val="FFFFFF"/>
                </a:solidFill>
              </a:endParaRPr>
            </a:p>
          </p:txBody>
        </p:sp>
        <p:sp>
          <p:nvSpPr>
            <p:cNvPr id="6184" name="矩形 31"/>
            <p:cNvSpPr>
              <a:spLocks noChangeArrowheads="1"/>
            </p:cNvSpPr>
            <p:nvPr/>
          </p:nvSpPr>
          <p:spPr bwMode="auto">
            <a:xfrm>
              <a:off x="29822" y="27797"/>
              <a:ext cx="499820" cy="353993"/>
            </a:xfrm>
            <a:prstGeom prst="rect">
              <a:avLst/>
            </a:prstGeom>
            <a:solidFill>
              <a:srgbClr val="235AA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buFont typeface="Arial" pitchFamily="34" charset="0"/>
                <a:buNone/>
              </a:pPr>
              <a:r>
                <a:rPr lang="en-US" altLang="zh-CN" b="1">
                  <a:solidFill>
                    <a:srgbClr val="FFFFFF"/>
                  </a:solidFill>
                  <a:latin typeface="微软雅黑" pitchFamily="34" charset="-122"/>
                  <a:ea typeface="微软雅黑" pitchFamily="34" charset="-122"/>
                </a:rPr>
                <a:t>8</a:t>
              </a:r>
              <a:endParaRPr lang="zh-CN" altLang="en-US" b="1">
                <a:solidFill>
                  <a:srgbClr val="FFFFFF"/>
                </a:solidFill>
                <a:latin typeface="微软雅黑" pitchFamily="34" charset="-122"/>
                <a:ea typeface="微软雅黑" pitchFamily="34" charset="-122"/>
              </a:endParaRPr>
            </a:p>
          </p:txBody>
        </p:sp>
      </p:grpSp>
      <p:sp>
        <p:nvSpPr>
          <p:cNvPr id="5" name="TextBox 4"/>
          <p:cNvSpPr txBox="1"/>
          <p:nvPr/>
        </p:nvSpPr>
        <p:spPr>
          <a:xfrm>
            <a:off x="142876" y="738188"/>
            <a:ext cx="8851106" cy="1177245"/>
          </a:xfrm>
          <a:prstGeom prst="rect">
            <a:avLst/>
          </a:prstGeom>
          <a:noFill/>
        </p:spPr>
        <p:txBody>
          <a:bodyPr lIns="68580" tIns="34290" rIns="68580" bIns="34290">
            <a:spAutoFit/>
          </a:bodyPr>
          <a:lstStyle/>
          <a:p>
            <a:pPr>
              <a:buFont typeface="Arial" panose="020B0604020202020204" pitchFamily="34" charset="0"/>
              <a:buNone/>
              <a:defRPr/>
            </a:pPr>
            <a:r>
              <a:rPr lang="zh-CN" altLang="en-US" b="1" dirty="0">
                <a:latin typeface="华文楷体" pitchFamily="2" charset="-122"/>
                <a:ea typeface="华文楷体" pitchFamily="2" charset="-122"/>
                <a:cs typeface="+mn-ea"/>
              </a:rPr>
              <a:t>政策依据：</a:t>
            </a:r>
            <a:r>
              <a:rPr lang="en-US" altLang="zh-CN" b="1" dirty="0">
                <a:latin typeface="华文楷体" pitchFamily="2" charset="-122"/>
                <a:ea typeface="华文楷体" pitchFamily="2" charset="-122"/>
                <a:cs typeface="+mn-ea"/>
              </a:rPr>
              <a:t>《</a:t>
            </a:r>
            <a:r>
              <a:rPr lang="zh-CN" altLang="zh-CN" b="1" dirty="0">
                <a:latin typeface="华文楷体" pitchFamily="2" charset="-122"/>
                <a:ea typeface="华文楷体" pitchFamily="2" charset="-122"/>
                <a:cs typeface="+mn-ea"/>
              </a:rPr>
              <a:t>关于办理</a:t>
            </a:r>
            <a:r>
              <a:rPr lang="en-US" altLang="zh-CN" b="1" dirty="0">
                <a:latin typeface="华文楷体" pitchFamily="2" charset="-122"/>
                <a:ea typeface="华文楷体" pitchFamily="2" charset="-122"/>
                <a:cs typeface="+mn-ea"/>
              </a:rPr>
              <a:t>2019</a:t>
            </a:r>
            <a:r>
              <a:rPr lang="zh-CN" altLang="zh-CN" b="1" dirty="0">
                <a:latin typeface="华文楷体" pitchFamily="2" charset="-122"/>
                <a:ea typeface="华文楷体" pitchFamily="2" charset="-122"/>
                <a:cs typeface="+mn-ea"/>
              </a:rPr>
              <a:t>年度个人所得税综合所得汇算清缴事项的公告</a:t>
            </a:r>
            <a:r>
              <a:rPr lang="en-US" altLang="zh-CN" b="1" dirty="0">
                <a:latin typeface="华文楷体" pitchFamily="2" charset="-122"/>
                <a:ea typeface="华文楷体" pitchFamily="2" charset="-122"/>
                <a:cs typeface="+mn-ea"/>
              </a:rPr>
              <a:t>》</a:t>
            </a:r>
          </a:p>
          <a:p>
            <a:pPr>
              <a:buFont typeface="Arial" panose="020B0604020202020204" pitchFamily="34" charset="0"/>
              <a:buNone/>
              <a:defRPr/>
            </a:pPr>
            <a:r>
              <a:rPr lang="en-US" altLang="zh-CN" b="1" dirty="0">
                <a:latin typeface="华文楷体" pitchFamily="2" charset="-122"/>
                <a:ea typeface="华文楷体" pitchFamily="2" charset="-122"/>
                <a:cs typeface="+mn-ea"/>
              </a:rPr>
              <a:t>                                                                                    </a:t>
            </a:r>
            <a:r>
              <a:rPr lang="zh-CN" altLang="en-US" b="1" dirty="0">
                <a:latin typeface="华文楷体" pitchFamily="2" charset="-122"/>
                <a:ea typeface="华文楷体" pitchFamily="2" charset="-122"/>
                <a:cs typeface="+mn-ea"/>
              </a:rPr>
              <a:t>（</a:t>
            </a:r>
            <a:r>
              <a:rPr lang="zh-CN" altLang="zh-CN" b="1" dirty="0">
                <a:latin typeface="华文楷体" pitchFamily="2" charset="-122"/>
                <a:ea typeface="华文楷体" pitchFamily="2" charset="-122"/>
                <a:cs typeface="+mn-ea"/>
              </a:rPr>
              <a:t>国家税务总局公告</a:t>
            </a:r>
            <a:r>
              <a:rPr lang="en-US" altLang="zh-CN" b="1" dirty="0">
                <a:latin typeface="华文楷体" pitchFamily="2" charset="-122"/>
                <a:ea typeface="华文楷体" pitchFamily="2" charset="-122"/>
                <a:cs typeface="+mn-ea"/>
              </a:rPr>
              <a:t>2019</a:t>
            </a:r>
            <a:r>
              <a:rPr lang="zh-CN" altLang="zh-CN" b="1" dirty="0">
                <a:latin typeface="华文楷体" pitchFamily="2" charset="-122"/>
                <a:ea typeface="华文楷体" pitchFamily="2" charset="-122"/>
                <a:cs typeface="+mn-ea"/>
              </a:rPr>
              <a:t>年第</a:t>
            </a:r>
            <a:r>
              <a:rPr lang="en-US" altLang="zh-CN" b="1" dirty="0">
                <a:latin typeface="华文楷体" pitchFamily="2" charset="-122"/>
                <a:ea typeface="华文楷体" pitchFamily="2" charset="-122"/>
                <a:cs typeface="+mn-ea"/>
              </a:rPr>
              <a:t>44</a:t>
            </a:r>
            <a:r>
              <a:rPr lang="zh-CN" altLang="zh-CN" b="1" dirty="0">
                <a:latin typeface="华文楷体" pitchFamily="2" charset="-122"/>
                <a:ea typeface="华文楷体" pitchFamily="2" charset="-122"/>
                <a:cs typeface="+mn-ea"/>
              </a:rPr>
              <a:t>号</a:t>
            </a:r>
            <a:r>
              <a:rPr lang="zh-CN" altLang="en-US" b="1" dirty="0">
                <a:latin typeface="华文楷体" pitchFamily="2" charset="-122"/>
                <a:ea typeface="华文楷体" pitchFamily="2" charset="-122"/>
                <a:cs typeface="+mn-ea"/>
              </a:rPr>
              <a:t>）</a:t>
            </a:r>
            <a:endParaRPr lang="en-US" altLang="zh-CN" b="1" dirty="0">
              <a:latin typeface="华文楷体" pitchFamily="2" charset="-122"/>
              <a:ea typeface="华文楷体" pitchFamily="2" charset="-122"/>
              <a:cs typeface="+mn-ea"/>
            </a:endParaRPr>
          </a:p>
          <a:p>
            <a:pPr>
              <a:defRPr/>
            </a:pPr>
            <a:r>
              <a:rPr lang="en-US" altLang="zh-CN" b="1" dirty="0">
                <a:latin typeface="华文楷体" pitchFamily="2" charset="-122"/>
                <a:ea typeface="华文楷体" pitchFamily="2" charset="-122"/>
                <a:cs typeface="+mn-ea"/>
              </a:rPr>
              <a:t>《</a:t>
            </a:r>
            <a:r>
              <a:rPr lang="zh-CN" altLang="zh-CN" b="1" dirty="0">
                <a:latin typeface="华文楷体" pitchFamily="2" charset="-122"/>
                <a:ea typeface="华文楷体" pitchFamily="2" charset="-122"/>
                <a:cs typeface="+mn-ea"/>
              </a:rPr>
              <a:t>关于个人所得税综合所得汇算清缴涉及有关政策问题的公告</a:t>
            </a:r>
            <a:r>
              <a:rPr lang="en-US" altLang="zh-CN" b="1" dirty="0">
                <a:latin typeface="华文楷体" pitchFamily="2" charset="-122"/>
                <a:ea typeface="华文楷体" pitchFamily="2" charset="-122"/>
                <a:cs typeface="+mn-ea"/>
              </a:rPr>
              <a:t>》</a:t>
            </a:r>
            <a:endParaRPr lang="zh-CN" altLang="zh-CN" b="1" dirty="0">
              <a:latin typeface="华文楷体" pitchFamily="2" charset="-122"/>
              <a:ea typeface="华文楷体" pitchFamily="2" charset="-122"/>
              <a:cs typeface="+mn-ea"/>
            </a:endParaRPr>
          </a:p>
          <a:p>
            <a:pPr>
              <a:buFont typeface="Arial" panose="020B0604020202020204" pitchFamily="34" charset="0"/>
              <a:buNone/>
              <a:defRPr/>
            </a:pPr>
            <a:r>
              <a:rPr lang="zh-CN" altLang="en-US" b="1" dirty="0">
                <a:latin typeface="华文楷体" pitchFamily="2" charset="-122"/>
                <a:ea typeface="华文楷体" pitchFamily="2" charset="-122"/>
                <a:cs typeface="+mn-ea"/>
              </a:rPr>
              <a:t>                                                                                       （</a:t>
            </a:r>
            <a:r>
              <a:rPr lang="zh-CN" altLang="zh-CN" b="1" dirty="0">
                <a:latin typeface="华文楷体" pitchFamily="2" charset="-122"/>
                <a:ea typeface="华文楷体" pitchFamily="2" charset="-122"/>
                <a:cs typeface="+mn-ea"/>
              </a:rPr>
              <a:t>财政部税务总局公告</a:t>
            </a:r>
            <a:r>
              <a:rPr lang="en-US" altLang="zh-CN" b="1" dirty="0">
                <a:latin typeface="华文楷体" pitchFamily="2" charset="-122"/>
                <a:ea typeface="华文楷体" pitchFamily="2" charset="-122"/>
                <a:cs typeface="+mn-ea"/>
              </a:rPr>
              <a:t>2019</a:t>
            </a:r>
            <a:r>
              <a:rPr lang="zh-CN" altLang="zh-CN" b="1" dirty="0">
                <a:latin typeface="华文楷体" pitchFamily="2" charset="-122"/>
                <a:ea typeface="华文楷体" pitchFamily="2" charset="-122"/>
                <a:cs typeface="+mn-ea"/>
              </a:rPr>
              <a:t>年第</a:t>
            </a:r>
            <a:r>
              <a:rPr lang="en-US" altLang="zh-CN" b="1" dirty="0">
                <a:latin typeface="华文楷体" pitchFamily="2" charset="-122"/>
                <a:ea typeface="华文楷体" pitchFamily="2" charset="-122"/>
                <a:cs typeface="+mn-ea"/>
              </a:rPr>
              <a:t>94</a:t>
            </a:r>
            <a:r>
              <a:rPr lang="zh-CN" altLang="zh-CN" b="1" dirty="0">
                <a:latin typeface="华文楷体" pitchFamily="2" charset="-122"/>
                <a:ea typeface="华文楷体" pitchFamily="2" charset="-122"/>
                <a:cs typeface="+mn-ea"/>
              </a:rPr>
              <a:t>号</a:t>
            </a:r>
            <a:r>
              <a:rPr lang="zh-CN" altLang="en-US" b="1" dirty="0">
                <a:latin typeface="华文楷体" pitchFamily="2" charset="-122"/>
                <a:ea typeface="华文楷体" pitchFamily="2" charset="-122"/>
                <a:cs typeface="+mn-ea"/>
              </a:rPr>
              <a:t>）</a:t>
            </a:r>
          </a:p>
        </p:txBody>
      </p:sp>
      <p:sp>
        <p:nvSpPr>
          <p:cNvPr id="32" name="TextBox 39">
            <a:hlinkClick r:id="" action="ppaction://hlinkshowjump?jump=nextslide"/>
          </p:cNvPr>
          <p:cNvSpPr txBox="1">
            <a:spLocks noChangeArrowheads="1"/>
          </p:cNvSpPr>
          <p:nvPr/>
        </p:nvSpPr>
        <p:spPr bwMode="auto">
          <a:xfrm>
            <a:off x="1098948" y="1915716"/>
            <a:ext cx="2782490" cy="377026"/>
          </a:xfrm>
          <a:prstGeom prst="rect">
            <a:avLst/>
          </a:prstGeom>
          <a:noFill/>
          <a:ln>
            <a:noFill/>
          </a:ln>
          <a:extLst/>
        </p:spPr>
        <p:txBody>
          <a:bodyPr lIns="68580" tIns="34290" rIns="68580" bIns="34290">
            <a:spAutoFit/>
          </a:bodyPr>
          <a:lstStyle>
            <a:lvl1pPr eaLnBrk="0" hangingPunct="0">
              <a:defRPr>
                <a:solidFill>
                  <a:sysClr val="windowText" lastClr="000000"/>
                </a:solidFill>
                <a:latin typeface="Arial" panose="020B0604020202020204" pitchFamily="34" charset="0"/>
                <a:ea typeface="宋体" panose="02010600030101010101" pitchFamily="2" charset="-122"/>
              </a:defRPr>
            </a:lvl1pPr>
            <a:lvl2pPr marL="742950" indent="-285750" eaLnBrk="0" hangingPunct="0">
              <a:defRPr>
                <a:solidFill>
                  <a:sysClr val="windowText" lastClr="000000"/>
                </a:solidFill>
                <a:latin typeface="Arial" panose="020B0604020202020204" pitchFamily="34" charset="0"/>
                <a:ea typeface="宋体" panose="02010600030101010101" pitchFamily="2" charset="-122"/>
              </a:defRPr>
            </a:lvl2pPr>
            <a:lvl3pPr marL="1143000" indent="-228600" eaLnBrk="0" hangingPunct="0">
              <a:defRPr>
                <a:solidFill>
                  <a:sysClr val="windowText" lastClr="000000"/>
                </a:solidFill>
                <a:latin typeface="Arial" panose="020B0604020202020204" pitchFamily="34" charset="0"/>
                <a:ea typeface="宋体" panose="02010600030101010101" pitchFamily="2" charset="-122"/>
              </a:defRPr>
            </a:lvl3pPr>
            <a:lvl4pPr marL="1600200" indent="-228600" eaLnBrk="0" hangingPunct="0">
              <a:defRPr>
                <a:solidFill>
                  <a:sysClr val="windowText" lastClr="000000"/>
                </a:solidFill>
                <a:latin typeface="Arial" panose="020B0604020202020204" pitchFamily="34" charset="0"/>
                <a:ea typeface="宋体" panose="02010600030101010101" pitchFamily="2" charset="-122"/>
              </a:defRPr>
            </a:lvl4pPr>
            <a:lvl5pPr marL="2057400" indent="-228600" eaLnBrk="0" hangingPunct="0">
              <a:defRPr>
                <a:solidFill>
                  <a:sysClr val="windowText" lastClr="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ysClr val="windowText" lastClr="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ysClr val="windowText" lastClr="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ysClr val="windowText" lastClr="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ysClr val="windowText" lastClr="000000"/>
                </a:solidFill>
                <a:latin typeface="Arial" panose="020B0604020202020204" pitchFamily="34" charset="0"/>
                <a:ea typeface="宋体" panose="02010600030101010101" pitchFamily="2" charset="-122"/>
              </a:defRPr>
            </a:lvl9pPr>
          </a:lstStyle>
          <a:p>
            <a:pPr eaLnBrk="1" hangingPunct="1">
              <a:defRPr/>
            </a:pPr>
            <a:r>
              <a:rPr lang="zh-CN" altLang="en-US" sz="2000" b="1" dirty="0">
                <a:solidFill>
                  <a:srgbClr val="235AA6"/>
                </a:solidFill>
                <a:latin typeface="微软雅黑" panose="020B0503020204020204" pitchFamily="34" charset="-122"/>
                <a:ea typeface="微软雅黑" panose="020B0503020204020204" pitchFamily="34" charset="-122"/>
              </a:rPr>
              <a:t>       </a:t>
            </a:r>
            <a:r>
              <a:rPr lang="zh-CN" altLang="en-US" sz="1500" b="1" dirty="0">
                <a:solidFill>
                  <a:srgbClr val="235AA6"/>
                </a:solidFill>
                <a:latin typeface="微软雅黑" panose="020B0503020204020204" pitchFamily="34" charset="-122"/>
                <a:ea typeface="微软雅黑" panose="020B0503020204020204" pitchFamily="34" charset="-122"/>
              </a:rPr>
              <a:t>什么是年度汇算</a:t>
            </a:r>
            <a:endParaRPr lang="zh-CN" altLang="en-US" sz="1500" b="1" dirty="0">
              <a:solidFill>
                <a:srgbClr val="235AA6"/>
              </a:solidFill>
              <a:effectLst>
                <a:outerShdw blurRad="38100" dist="38100" dir="2700000" algn="tl">
                  <a:srgbClr val="000000">
                    <a:alpha val="43137"/>
                  </a:srgbClr>
                </a:outerShdw>
              </a:effectLst>
              <a:latin typeface="华康俪金黑W8" panose="020B0809000000000000" pitchFamily="49" charset="-122"/>
              <a:ea typeface="华康俪金黑W8" panose="020B0809000000000000" pitchFamily="49" charset="-122"/>
            </a:endParaRPr>
          </a:p>
        </p:txBody>
      </p:sp>
      <p:sp>
        <p:nvSpPr>
          <p:cNvPr id="6162" name="矩形 5"/>
          <p:cNvSpPr>
            <a:spLocks noChangeArrowheads="1"/>
          </p:cNvSpPr>
          <p:nvPr/>
        </p:nvSpPr>
        <p:spPr bwMode="auto">
          <a:xfrm>
            <a:off x="1363268" y="3278981"/>
            <a:ext cx="2254463"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pPr>
              <a:buFont typeface="Arial" pitchFamily="34" charset="0"/>
              <a:buNone/>
            </a:pPr>
            <a:r>
              <a:rPr lang="zh-CN" altLang="en-US" sz="1500" b="1" dirty="0">
                <a:solidFill>
                  <a:srgbClr val="235AA6"/>
                </a:solidFill>
                <a:latin typeface="微软雅黑" pitchFamily="34" charset="-122"/>
                <a:ea typeface="微软雅黑" pitchFamily="34" charset="-122"/>
              </a:rPr>
              <a:t>哪些人无需办理年度汇算</a:t>
            </a:r>
          </a:p>
        </p:txBody>
      </p:sp>
      <p:sp>
        <p:nvSpPr>
          <p:cNvPr id="6163" name="矩形 35"/>
          <p:cNvSpPr>
            <a:spLocks noChangeArrowheads="1"/>
          </p:cNvSpPr>
          <p:nvPr/>
        </p:nvSpPr>
        <p:spPr bwMode="auto">
          <a:xfrm>
            <a:off x="1491856" y="4641056"/>
            <a:ext cx="1869743"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pPr>
              <a:buFont typeface="Arial" pitchFamily="34" charset="0"/>
              <a:buNone/>
            </a:pPr>
            <a:r>
              <a:rPr lang="zh-CN" altLang="en-US" sz="1500" b="1">
                <a:solidFill>
                  <a:srgbClr val="235AA6"/>
                </a:solidFill>
                <a:latin typeface="微软雅黑" pitchFamily="34" charset="-122"/>
                <a:ea typeface="微软雅黑" pitchFamily="34" charset="-122"/>
              </a:rPr>
              <a:t>办理年度汇算的时间</a:t>
            </a:r>
          </a:p>
        </p:txBody>
      </p:sp>
      <p:grpSp>
        <p:nvGrpSpPr>
          <p:cNvPr id="6164" name="组合 14"/>
          <p:cNvGrpSpPr>
            <a:grpSpLocks/>
          </p:cNvGrpSpPr>
          <p:nvPr/>
        </p:nvGrpSpPr>
        <p:grpSpPr bwMode="auto">
          <a:xfrm>
            <a:off x="5019677" y="1894286"/>
            <a:ext cx="3293269" cy="486965"/>
            <a:chOff x="1" y="0"/>
            <a:chExt cx="4160732" cy="403076"/>
          </a:xfrm>
        </p:grpSpPr>
        <p:sp>
          <p:nvSpPr>
            <p:cNvPr id="6181" name="圆角矩形 30"/>
            <p:cNvSpPr>
              <a:spLocks noChangeArrowheads="1"/>
            </p:cNvSpPr>
            <p:nvPr/>
          </p:nvSpPr>
          <p:spPr bwMode="auto">
            <a:xfrm>
              <a:off x="1" y="0"/>
              <a:ext cx="4160732" cy="403076"/>
            </a:xfrm>
            <a:prstGeom prst="roundRect">
              <a:avLst>
                <a:gd name="adj" fmla="val 0"/>
              </a:avLst>
            </a:prstGeom>
            <a:noFill/>
            <a:ln w="25400">
              <a:solidFill>
                <a:srgbClr val="235AA6"/>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buFont typeface="Arial" pitchFamily="34" charset="0"/>
                <a:buNone/>
              </a:pPr>
              <a:endParaRPr lang="zh-CN" altLang="en-US">
                <a:solidFill>
                  <a:srgbClr val="FFFFFF"/>
                </a:solidFill>
              </a:endParaRPr>
            </a:p>
          </p:txBody>
        </p:sp>
        <p:sp>
          <p:nvSpPr>
            <p:cNvPr id="6182" name="矩形 31"/>
            <p:cNvSpPr>
              <a:spLocks noChangeArrowheads="1"/>
            </p:cNvSpPr>
            <p:nvPr/>
          </p:nvSpPr>
          <p:spPr bwMode="auto">
            <a:xfrm>
              <a:off x="29822" y="27797"/>
              <a:ext cx="499820" cy="353993"/>
            </a:xfrm>
            <a:prstGeom prst="rect">
              <a:avLst/>
            </a:prstGeom>
            <a:solidFill>
              <a:srgbClr val="235AA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buFont typeface="Arial" pitchFamily="34" charset="0"/>
                <a:buNone/>
              </a:pPr>
              <a:r>
                <a:rPr lang="en-US" altLang="zh-CN" b="1">
                  <a:solidFill>
                    <a:srgbClr val="FFFFFF"/>
                  </a:solidFill>
                  <a:latin typeface="微软雅黑" pitchFamily="34" charset="-122"/>
                  <a:ea typeface="微软雅黑" pitchFamily="34" charset="-122"/>
                </a:rPr>
                <a:t>6</a:t>
              </a:r>
              <a:endParaRPr lang="zh-CN" altLang="en-US" b="1">
                <a:solidFill>
                  <a:srgbClr val="FFFFFF"/>
                </a:solidFill>
                <a:latin typeface="微软雅黑" pitchFamily="34" charset="-122"/>
                <a:ea typeface="微软雅黑" pitchFamily="34" charset="-122"/>
              </a:endParaRPr>
            </a:p>
          </p:txBody>
        </p:sp>
      </p:grpSp>
      <p:sp>
        <p:nvSpPr>
          <p:cNvPr id="6165" name="矩形 39"/>
          <p:cNvSpPr>
            <a:spLocks noChangeArrowheads="1"/>
          </p:cNvSpPr>
          <p:nvPr/>
        </p:nvSpPr>
        <p:spPr bwMode="auto">
          <a:xfrm>
            <a:off x="5923362" y="2008585"/>
            <a:ext cx="1869743"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pPr>
              <a:buFont typeface="Arial" pitchFamily="34" charset="0"/>
              <a:buNone/>
            </a:pPr>
            <a:r>
              <a:rPr lang="zh-CN" altLang="en-US" sz="1500" b="1">
                <a:solidFill>
                  <a:srgbClr val="235AA6"/>
                </a:solidFill>
                <a:latin typeface="微软雅黑" pitchFamily="34" charset="-122"/>
                <a:ea typeface="微软雅黑" pitchFamily="34" charset="-122"/>
              </a:rPr>
              <a:t>办理年度汇算的方式</a:t>
            </a:r>
          </a:p>
        </p:txBody>
      </p:sp>
      <p:sp>
        <p:nvSpPr>
          <p:cNvPr id="6166" name="矩形 40"/>
          <p:cNvSpPr>
            <a:spLocks noChangeArrowheads="1"/>
          </p:cNvSpPr>
          <p:nvPr/>
        </p:nvSpPr>
        <p:spPr bwMode="auto">
          <a:xfrm>
            <a:off x="5891212" y="2578894"/>
            <a:ext cx="2501504"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buFont typeface="Arial" pitchFamily="34" charset="0"/>
              <a:buNone/>
            </a:pPr>
            <a:r>
              <a:rPr lang="zh-CN" altLang="en-US" sz="1500" b="1">
                <a:solidFill>
                  <a:srgbClr val="235AA6"/>
                </a:solidFill>
                <a:latin typeface="微软雅黑" pitchFamily="34" charset="-122"/>
                <a:ea typeface="微软雅黑" pitchFamily="34" charset="-122"/>
              </a:rPr>
              <a:t>办理年度汇算的渠道</a:t>
            </a:r>
          </a:p>
        </p:txBody>
      </p:sp>
      <p:sp>
        <p:nvSpPr>
          <p:cNvPr id="6167" name="矩形 6"/>
          <p:cNvSpPr>
            <a:spLocks noChangeArrowheads="1"/>
          </p:cNvSpPr>
          <p:nvPr/>
        </p:nvSpPr>
        <p:spPr bwMode="auto">
          <a:xfrm>
            <a:off x="5736432" y="3305175"/>
            <a:ext cx="2254463"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pPr>
              <a:buFont typeface="Arial" pitchFamily="34" charset="0"/>
              <a:buNone/>
            </a:pPr>
            <a:r>
              <a:rPr lang="zh-CN" altLang="en-US" sz="1500" b="1">
                <a:solidFill>
                  <a:srgbClr val="235AA6"/>
                </a:solidFill>
                <a:latin typeface="微软雅黑" pitchFamily="34" charset="-122"/>
                <a:ea typeface="微软雅黑" pitchFamily="34" charset="-122"/>
              </a:rPr>
              <a:t>需要哪些申报信息及资料</a:t>
            </a:r>
          </a:p>
        </p:txBody>
      </p:sp>
      <p:grpSp>
        <p:nvGrpSpPr>
          <p:cNvPr id="6168" name="组合 14"/>
          <p:cNvGrpSpPr>
            <a:grpSpLocks/>
          </p:cNvGrpSpPr>
          <p:nvPr/>
        </p:nvGrpSpPr>
        <p:grpSpPr bwMode="auto">
          <a:xfrm>
            <a:off x="5041107" y="3864769"/>
            <a:ext cx="3283744" cy="520304"/>
            <a:chOff x="1" y="0"/>
            <a:chExt cx="4160732" cy="403076"/>
          </a:xfrm>
        </p:grpSpPr>
        <p:sp>
          <p:nvSpPr>
            <p:cNvPr id="6179" name="圆角矩形 30"/>
            <p:cNvSpPr>
              <a:spLocks noChangeArrowheads="1"/>
            </p:cNvSpPr>
            <p:nvPr/>
          </p:nvSpPr>
          <p:spPr bwMode="auto">
            <a:xfrm>
              <a:off x="1" y="0"/>
              <a:ext cx="4160732" cy="403076"/>
            </a:xfrm>
            <a:prstGeom prst="roundRect">
              <a:avLst>
                <a:gd name="adj" fmla="val 0"/>
              </a:avLst>
            </a:prstGeom>
            <a:noFill/>
            <a:ln w="25400">
              <a:solidFill>
                <a:srgbClr val="235AA6"/>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buFont typeface="Arial" pitchFamily="34" charset="0"/>
                <a:buNone/>
              </a:pPr>
              <a:endParaRPr lang="zh-CN" altLang="en-US">
                <a:solidFill>
                  <a:srgbClr val="FFFFFF"/>
                </a:solidFill>
              </a:endParaRPr>
            </a:p>
          </p:txBody>
        </p:sp>
        <p:sp>
          <p:nvSpPr>
            <p:cNvPr id="6180" name="矩形 31"/>
            <p:cNvSpPr>
              <a:spLocks noChangeArrowheads="1"/>
            </p:cNvSpPr>
            <p:nvPr/>
          </p:nvSpPr>
          <p:spPr bwMode="auto">
            <a:xfrm>
              <a:off x="29822" y="27797"/>
              <a:ext cx="499820" cy="353993"/>
            </a:xfrm>
            <a:prstGeom prst="rect">
              <a:avLst/>
            </a:prstGeom>
            <a:solidFill>
              <a:srgbClr val="235AA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buFont typeface="Arial" pitchFamily="34" charset="0"/>
                <a:buNone/>
              </a:pPr>
              <a:r>
                <a:rPr lang="en-US" altLang="zh-CN" b="1">
                  <a:solidFill>
                    <a:srgbClr val="FFFFFF"/>
                  </a:solidFill>
                  <a:latin typeface="微软雅黑" pitchFamily="34" charset="-122"/>
                  <a:ea typeface="微软雅黑" pitchFamily="34" charset="-122"/>
                </a:rPr>
                <a:t>9</a:t>
              </a:r>
              <a:endParaRPr lang="zh-CN" altLang="en-US" b="1">
                <a:solidFill>
                  <a:srgbClr val="FFFFFF"/>
                </a:solidFill>
                <a:latin typeface="微软雅黑" pitchFamily="34" charset="-122"/>
                <a:ea typeface="微软雅黑" pitchFamily="34" charset="-122"/>
              </a:endParaRPr>
            </a:p>
          </p:txBody>
        </p:sp>
      </p:grpSp>
      <p:grpSp>
        <p:nvGrpSpPr>
          <p:cNvPr id="6169" name="组合 14"/>
          <p:cNvGrpSpPr>
            <a:grpSpLocks/>
          </p:cNvGrpSpPr>
          <p:nvPr/>
        </p:nvGrpSpPr>
        <p:grpSpPr bwMode="auto">
          <a:xfrm>
            <a:off x="590553" y="3892155"/>
            <a:ext cx="3365897" cy="520303"/>
            <a:chOff x="1" y="0"/>
            <a:chExt cx="4160732" cy="403076"/>
          </a:xfrm>
        </p:grpSpPr>
        <p:sp>
          <p:nvSpPr>
            <p:cNvPr id="6177" name="圆角矩形 30"/>
            <p:cNvSpPr>
              <a:spLocks noChangeArrowheads="1"/>
            </p:cNvSpPr>
            <p:nvPr/>
          </p:nvSpPr>
          <p:spPr bwMode="auto">
            <a:xfrm>
              <a:off x="1" y="0"/>
              <a:ext cx="4160732" cy="403076"/>
            </a:xfrm>
            <a:prstGeom prst="roundRect">
              <a:avLst>
                <a:gd name="adj" fmla="val 0"/>
              </a:avLst>
            </a:prstGeom>
            <a:noFill/>
            <a:ln w="25400">
              <a:solidFill>
                <a:srgbClr val="235AA6"/>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buFont typeface="Arial" pitchFamily="34" charset="0"/>
                <a:buNone/>
              </a:pPr>
              <a:endParaRPr lang="zh-CN" altLang="en-US">
                <a:solidFill>
                  <a:srgbClr val="FFFFFF"/>
                </a:solidFill>
              </a:endParaRPr>
            </a:p>
          </p:txBody>
        </p:sp>
        <p:sp>
          <p:nvSpPr>
            <p:cNvPr id="6178" name="矩形 31"/>
            <p:cNvSpPr>
              <a:spLocks noChangeArrowheads="1"/>
            </p:cNvSpPr>
            <p:nvPr/>
          </p:nvSpPr>
          <p:spPr bwMode="auto">
            <a:xfrm>
              <a:off x="29822" y="27797"/>
              <a:ext cx="499820" cy="353993"/>
            </a:xfrm>
            <a:prstGeom prst="rect">
              <a:avLst/>
            </a:prstGeom>
            <a:solidFill>
              <a:srgbClr val="235AA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buFont typeface="Arial" pitchFamily="34" charset="0"/>
                <a:buNone/>
              </a:pPr>
              <a:r>
                <a:rPr lang="en-US" altLang="zh-CN" b="1">
                  <a:solidFill>
                    <a:srgbClr val="FFFFFF"/>
                  </a:solidFill>
                  <a:latin typeface="微软雅黑" pitchFamily="34" charset="-122"/>
                  <a:ea typeface="微软雅黑" pitchFamily="34" charset="-122"/>
                </a:rPr>
                <a:t>4</a:t>
              </a:r>
              <a:endParaRPr lang="zh-CN" altLang="en-US" b="1">
                <a:solidFill>
                  <a:srgbClr val="FFFFFF"/>
                </a:solidFill>
                <a:latin typeface="微软雅黑" pitchFamily="34" charset="-122"/>
                <a:ea typeface="微软雅黑" pitchFamily="34" charset="-122"/>
              </a:endParaRPr>
            </a:p>
          </p:txBody>
        </p:sp>
      </p:grpSp>
      <p:grpSp>
        <p:nvGrpSpPr>
          <p:cNvPr id="6170" name="组合 14"/>
          <p:cNvGrpSpPr>
            <a:grpSpLocks/>
          </p:cNvGrpSpPr>
          <p:nvPr/>
        </p:nvGrpSpPr>
        <p:grpSpPr bwMode="auto">
          <a:xfrm>
            <a:off x="5003009" y="4533901"/>
            <a:ext cx="3336131" cy="520304"/>
            <a:chOff x="1" y="0"/>
            <a:chExt cx="4160732" cy="403076"/>
          </a:xfrm>
        </p:grpSpPr>
        <p:sp>
          <p:nvSpPr>
            <p:cNvPr id="6175" name="圆角矩形 30"/>
            <p:cNvSpPr>
              <a:spLocks noChangeArrowheads="1"/>
            </p:cNvSpPr>
            <p:nvPr/>
          </p:nvSpPr>
          <p:spPr bwMode="auto">
            <a:xfrm>
              <a:off x="1" y="0"/>
              <a:ext cx="4160732" cy="403076"/>
            </a:xfrm>
            <a:prstGeom prst="roundRect">
              <a:avLst>
                <a:gd name="adj" fmla="val 0"/>
              </a:avLst>
            </a:prstGeom>
            <a:noFill/>
            <a:ln w="25400">
              <a:solidFill>
                <a:srgbClr val="235AA6"/>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buFont typeface="Arial" pitchFamily="34" charset="0"/>
                <a:buNone/>
              </a:pPr>
              <a:endParaRPr lang="zh-CN" altLang="en-US">
                <a:solidFill>
                  <a:srgbClr val="FFFFFF"/>
                </a:solidFill>
              </a:endParaRPr>
            </a:p>
          </p:txBody>
        </p:sp>
        <p:sp>
          <p:nvSpPr>
            <p:cNvPr id="6176" name="矩形 31"/>
            <p:cNvSpPr>
              <a:spLocks noChangeArrowheads="1"/>
            </p:cNvSpPr>
            <p:nvPr/>
          </p:nvSpPr>
          <p:spPr bwMode="auto">
            <a:xfrm>
              <a:off x="29821" y="27797"/>
              <a:ext cx="539021" cy="353993"/>
            </a:xfrm>
            <a:prstGeom prst="rect">
              <a:avLst/>
            </a:prstGeom>
            <a:solidFill>
              <a:srgbClr val="235AA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buFont typeface="Arial" pitchFamily="34" charset="0"/>
                <a:buNone/>
              </a:pPr>
              <a:r>
                <a:rPr lang="en-US" altLang="zh-CN" sz="1500" b="1" dirty="0">
                  <a:solidFill>
                    <a:srgbClr val="FFFFFF"/>
                  </a:solidFill>
                  <a:latin typeface="微软雅黑" pitchFamily="34" charset="-122"/>
                  <a:ea typeface="微软雅黑" pitchFamily="34" charset="-122"/>
                </a:rPr>
                <a:t>10</a:t>
              </a:r>
              <a:endParaRPr lang="zh-CN" altLang="en-US" sz="1500" b="1" dirty="0">
                <a:solidFill>
                  <a:srgbClr val="FFFFFF"/>
                </a:solidFill>
                <a:latin typeface="微软雅黑" pitchFamily="34" charset="-122"/>
                <a:ea typeface="微软雅黑" pitchFamily="34" charset="-122"/>
              </a:endParaRPr>
            </a:p>
          </p:txBody>
        </p:sp>
      </p:grpSp>
      <p:sp>
        <p:nvSpPr>
          <p:cNvPr id="6171" name="矩形 2"/>
          <p:cNvSpPr>
            <a:spLocks noChangeArrowheads="1"/>
          </p:cNvSpPr>
          <p:nvPr/>
        </p:nvSpPr>
        <p:spPr bwMode="auto">
          <a:xfrm>
            <a:off x="5730479" y="3979069"/>
            <a:ext cx="2254463"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pPr>
              <a:buFont typeface="Arial" pitchFamily="34" charset="0"/>
              <a:buNone/>
            </a:pPr>
            <a:r>
              <a:rPr lang="zh-CN" altLang="en-US" sz="1500" b="1">
                <a:solidFill>
                  <a:srgbClr val="235AA6"/>
                </a:solidFill>
                <a:latin typeface="微软雅黑" pitchFamily="34" charset="-122"/>
                <a:ea typeface="微软雅黑" pitchFamily="34" charset="-122"/>
              </a:rPr>
              <a:t>向哪个税务机关申报办理</a:t>
            </a:r>
          </a:p>
        </p:txBody>
      </p:sp>
      <p:sp>
        <p:nvSpPr>
          <p:cNvPr id="6172" name="矩形 3"/>
          <p:cNvSpPr>
            <a:spLocks noChangeArrowheads="1"/>
          </p:cNvSpPr>
          <p:nvPr/>
        </p:nvSpPr>
        <p:spPr bwMode="auto">
          <a:xfrm>
            <a:off x="5891214" y="4648200"/>
            <a:ext cx="1869743"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pPr>
              <a:buFont typeface="Arial" pitchFamily="34" charset="0"/>
              <a:buNone/>
            </a:pPr>
            <a:r>
              <a:rPr lang="zh-CN" altLang="en-US" sz="1500" b="1">
                <a:solidFill>
                  <a:srgbClr val="235AA6"/>
                </a:solidFill>
                <a:latin typeface="微软雅黑" pitchFamily="34" charset="-122"/>
                <a:ea typeface="微软雅黑" pitchFamily="34" charset="-122"/>
              </a:rPr>
              <a:t>如何办理退税、补税</a:t>
            </a:r>
          </a:p>
        </p:txBody>
      </p:sp>
      <p:sp>
        <p:nvSpPr>
          <p:cNvPr id="6173" name="矩形 50"/>
          <p:cNvSpPr>
            <a:spLocks noChangeArrowheads="1"/>
          </p:cNvSpPr>
          <p:nvPr/>
        </p:nvSpPr>
        <p:spPr bwMode="auto">
          <a:xfrm>
            <a:off x="1363268" y="4006453"/>
            <a:ext cx="2254463"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pPr>
              <a:buFont typeface="Arial" pitchFamily="34" charset="0"/>
              <a:buNone/>
            </a:pPr>
            <a:r>
              <a:rPr lang="zh-CN" altLang="en-US" sz="1500" b="1">
                <a:solidFill>
                  <a:srgbClr val="235AA6"/>
                </a:solidFill>
                <a:latin typeface="微软雅黑" pitchFamily="34" charset="-122"/>
                <a:ea typeface="微软雅黑" pitchFamily="34" charset="-122"/>
              </a:rPr>
              <a:t>哪些人需要办理年度汇算</a:t>
            </a:r>
          </a:p>
        </p:txBody>
      </p:sp>
      <p:sp>
        <p:nvSpPr>
          <p:cNvPr id="6174" name="矩形 51"/>
          <p:cNvSpPr>
            <a:spLocks noChangeArrowheads="1"/>
          </p:cNvSpPr>
          <p:nvPr/>
        </p:nvSpPr>
        <p:spPr bwMode="auto">
          <a:xfrm>
            <a:off x="1491856" y="2588419"/>
            <a:ext cx="1869743"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pPr>
              <a:buFont typeface="Arial" pitchFamily="34" charset="0"/>
              <a:buNone/>
            </a:pPr>
            <a:r>
              <a:rPr lang="zh-CN" altLang="en-US" sz="1500" b="1">
                <a:solidFill>
                  <a:srgbClr val="235AA6"/>
                </a:solidFill>
                <a:latin typeface="微软雅黑" pitchFamily="34" charset="-122"/>
                <a:ea typeface="微软雅黑" pitchFamily="34" charset="-122"/>
              </a:rPr>
              <a:t>如何计算应补退税款</a:t>
            </a:r>
          </a:p>
        </p:txBody>
      </p:sp>
    </p:spTree>
    <p:extLst>
      <p:ext uri="{BB962C8B-B14F-4D97-AF65-F5344CB8AC3E}">
        <p14:creationId xmlns:p14="http://schemas.microsoft.com/office/powerpoint/2010/main" val="2271721154"/>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矩形 31"/>
          <p:cNvSpPr>
            <a:spLocks noChangeArrowheads="1"/>
          </p:cNvSpPr>
          <p:nvPr/>
        </p:nvSpPr>
        <p:spPr bwMode="auto">
          <a:xfrm>
            <a:off x="0" y="0"/>
            <a:ext cx="3347864" cy="400110"/>
          </a:xfrm>
          <a:prstGeom prst="rect">
            <a:avLst/>
          </a:prstGeom>
          <a:solidFill>
            <a:srgbClr val="00B0F0"/>
          </a:solidFill>
          <a:ln>
            <a:noFill/>
          </a:ln>
        </p:spPr>
        <p:txBody>
          <a:bodyPr wrap="square">
            <a:spAutoFit/>
          </a:bodyPr>
          <a:lstStyle/>
          <a:p>
            <a:r>
              <a:rPr lang="en-US" altLang="zh-CN" sz="2000" b="1" dirty="0">
                <a:solidFill>
                  <a:schemeClr val="bg1"/>
                </a:solidFill>
                <a:latin typeface="黑体" pitchFamily="49" charset="-122"/>
                <a:ea typeface="黑体" pitchFamily="49" charset="-122"/>
                <a:sym typeface="字魂105号-简雅黑" pitchFamily="2" charset="-122"/>
              </a:rPr>
              <a:t>9</a:t>
            </a:r>
            <a:r>
              <a:rPr lang="zh-CN" altLang="en-US" sz="2000" b="1" dirty="0" smtClean="0">
                <a:solidFill>
                  <a:schemeClr val="bg1"/>
                </a:solidFill>
                <a:latin typeface="黑体" pitchFamily="49" charset="-122"/>
                <a:ea typeface="黑体" pitchFamily="49" charset="-122"/>
                <a:sym typeface="字魂105号-简雅黑" pitchFamily="2" charset="-122"/>
              </a:rPr>
              <a:t>、</a:t>
            </a:r>
            <a:r>
              <a:rPr lang="zh-CN" altLang="en-US" sz="2000" b="1" dirty="0">
                <a:solidFill>
                  <a:schemeClr val="bg1"/>
                </a:solidFill>
                <a:latin typeface="黑体" pitchFamily="49" charset="-122"/>
                <a:ea typeface="黑体" pitchFamily="49" charset="-122"/>
                <a:sym typeface="字魂105号-简雅黑" pitchFamily="2" charset="-122"/>
              </a:rPr>
              <a:t>全年一次性奖金的填写</a:t>
            </a:r>
            <a:endParaRPr lang="en-US" altLang="zh-CN" sz="2000" b="1" dirty="0">
              <a:solidFill>
                <a:schemeClr val="bg1"/>
              </a:solidFill>
              <a:latin typeface="黑体" pitchFamily="49" charset="-122"/>
              <a:ea typeface="黑体" pitchFamily="49" charset="-122"/>
              <a:sym typeface="字魂105号-简雅黑" pitchFamily="2" charset="-122"/>
            </a:endParaRPr>
          </a:p>
        </p:txBody>
      </p:sp>
      <p:pic>
        <p:nvPicPr>
          <p:cNvPr id="3"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44" y="555526"/>
            <a:ext cx="8954808" cy="432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38023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矩形 31"/>
          <p:cNvSpPr>
            <a:spLocks noChangeArrowheads="1"/>
          </p:cNvSpPr>
          <p:nvPr/>
        </p:nvSpPr>
        <p:spPr bwMode="auto">
          <a:xfrm>
            <a:off x="0" y="0"/>
            <a:ext cx="3347864" cy="400110"/>
          </a:xfrm>
          <a:prstGeom prst="rect">
            <a:avLst/>
          </a:prstGeom>
          <a:solidFill>
            <a:srgbClr val="00B0F0"/>
          </a:solidFill>
          <a:ln>
            <a:noFill/>
          </a:ln>
        </p:spPr>
        <p:txBody>
          <a:bodyPr wrap="square">
            <a:spAutoFit/>
          </a:bodyPr>
          <a:lstStyle/>
          <a:p>
            <a:r>
              <a:rPr lang="en-US" altLang="zh-CN" sz="2000" b="1" dirty="0">
                <a:solidFill>
                  <a:schemeClr val="bg1"/>
                </a:solidFill>
                <a:latin typeface="黑体" pitchFamily="49" charset="-122"/>
                <a:ea typeface="黑体" pitchFamily="49" charset="-122"/>
                <a:sym typeface="字魂105号-简雅黑" pitchFamily="2" charset="-122"/>
              </a:rPr>
              <a:t>9</a:t>
            </a:r>
            <a:r>
              <a:rPr lang="zh-CN" altLang="en-US" sz="2000" b="1" dirty="0">
                <a:solidFill>
                  <a:schemeClr val="bg1"/>
                </a:solidFill>
                <a:latin typeface="黑体" pitchFamily="49" charset="-122"/>
                <a:ea typeface="黑体" pitchFamily="49" charset="-122"/>
                <a:sym typeface="字魂105号-简雅黑" pitchFamily="2" charset="-122"/>
              </a:rPr>
              <a:t>、全年一次性奖金的填写</a:t>
            </a:r>
            <a:endParaRPr lang="en-US" altLang="zh-CN" sz="2000" b="1" dirty="0">
              <a:solidFill>
                <a:schemeClr val="bg1"/>
              </a:solidFill>
              <a:latin typeface="黑体" pitchFamily="49" charset="-122"/>
              <a:ea typeface="黑体" pitchFamily="49" charset="-122"/>
              <a:sym typeface="字魂105号-简雅黑" pitchFamily="2" charset="-122"/>
            </a:endParaRPr>
          </a:p>
        </p:txBody>
      </p:sp>
      <p:pic>
        <p:nvPicPr>
          <p:cNvPr id="4" name="图片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08" y="555526"/>
            <a:ext cx="9252892" cy="4450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57812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矩形 31"/>
          <p:cNvSpPr>
            <a:spLocks noChangeArrowheads="1"/>
          </p:cNvSpPr>
          <p:nvPr/>
        </p:nvSpPr>
        <p:spPr bwMode="auto">
          <a:xfrm>
            <a:off x="0" y="0"/>
            <a:ext cx="3347864" cy="400110"/>
          </a:xfrm>
          <a:prstGeom prst="rect">
            <a:avLst/>
          </a:prstGeom>
          <a:solidFill>
            <a:srgbClr val="00B0F0"/>
          </a:solidFill>
          <a:ln>
            <a:noFill/>
          </a:ln>
        </p:spPr>
        <p:txBody>
          <a:bodyPr wrap="square">
            <a:spAutoFit/>
          </a:bodyPr>
          <a:lstStyle/>
          <a:p>
            <a:r>
              <a:rPr lang="en-US" altLang="zh-CN" sz="2000" b="1" dirty="0" smtClean="0">
                <a:solidFill>
                  <a:schemeClr val="bg1"/>
                </a:solidFill>
                <a:latin typeface="黑体" pitchFamily="49" charset="-122"/>
                <a:ea typeface="黑体" pitchFamily="49" charset="-122"/>
                <a:sym typeface="字魂105号-简雅黑" pitchFamily="2" charset="-122"/>
              </a:rPr>
              <a:t>10</a:t>
            </a:r>
            <a:r>
              <a:rPr lang="zh-CN" altLang="en-US" sz="2000" b="1" dirty="0" smtClean="0">
                <a:solidFill>
                  <a:schemeClr val="bg1"/>
                </a:solidFill>
                <a:latin typeface="黑体" pitchFamily="49" charset="-122"/>
                <a:ea typeface="黑体" pitchFamily="49" charset="-122"/>
                <a:sym typeface="字魂105号-简雅黑" pitchFamily="2" charset="-122"/>
              </a:rPr>
              <a:t>、</a:t>
            </a:r>
            <a:r>
              <a:rPr lang="zh-CN" altLang="en-US" sz="2000" b="1" dirty="0">
                <a:solidFill>
                  <a:schemeClr val="bg1"/>
                </a:solidFill>
                <a:latin typeface="黑体" pitchFamily="49" charset="-122"/>
                <a:ea typeface="黑体" pitchFamily="49" charset="-122"/>
                <a:sym typeface="字魂105号-简雅黑" pitchFamily="2" charset="-122"/>
              </a:rPr>
              <a:t>劳务报酬、稿酬的填写</a:t>
            </a:r>
            <a:endParaRPr lang="en-US" altLang="zh-CN" sz="2000" b="1" dirty="0">
              <a:solidFill>
                <a:schemeClr val="bg1"/>
              </a:solidFill>
              <a:latin typeface="黑体" pitchFamily="49" charset="-122"/>
              <a:ea typeface="黑体" pitchFamily="49" charset="-122"/>
              <a:sym typeface="字魂105号-简雅黑" pitchFamily="2" charset="-122"/>
            </a:endParaRPr>
          </a:p>
        </p:txBody>
      </p:sp>
      <p:pic>
        <p:nvPicPr>
          <p:cNvPr id="3"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555526"/>
            <a:ext cx="8756650" cy="437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83103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矩形 31"/>
          <p:cNvSpPr>
            <a:spLocks noChangeArrowheads="1"/>
          </p:cNvSpPr>
          <p:nvPr/>
        </p:nvSpPr>
        <p:spPr bwMode="auto">
          <a:xfrm>
            <a:off x="0" y="0"/>
            <a:ext cx="3347864" cy="400110"/>
          </a:xfrm>
          <a:prstGeom prst="rect">
            <a:avLst/>
          </a:prstGeom>
          <a:solidFill>
            <a:srgbClr val="00B0F0"/>
          </a:solidFill>
          <a:ln>
            <a:noFill/>
          </a:ln>
        </p:spPr>
        <p:txBody>
          <a:bodyPr wrap="square">
            <a:spAutoFit/>
          </a:bodyPr>
          <a:lstStyle/>
          <a:p>
            <a:r>
              <a:rPr lang="en-US" altLang="zh-CN" sz="2000" b="1" dirty="0" smtClean="0">
                <a:solidFill>
                  <a:schemeClr val="bg1"/>
                </a:solidFill>
                <a:latin typeface="黑体" pitchFamily="49" charset="-122"/>
                <a:ea typeface="黑体" pitchFamily="49" charset="-122"/>
                <a:sym typeface="字魂105号-简雅黑" pitchFamily="2" charset="-122"/>
              </a:rPr>
              <a:t>11</a:t>
            </a:r>
            <a:r>
              <a:rPr lang="zh-CN" altLang="en-US" sz="2000" b="1" dirty="0" smtClean="0">
                <a:solidFill>
                  <a:schemeClr val="bg1"/>
                </a:solidFill>
                <a:latin typeface="黑体" pitchFamily="49" charset="-122"/>
                <a:ea typeface="黑体" pitchFamily="49" charset="-122"/>
                <a:sym typeface="字魂105号-简雅黑" pitchFamily="2" charset="-122"/>
              </a:rPr>
              <a:t>、</a:t>
            </a:r>
            <a:r>
              <a:rPr lang="zh-CN" altLang="en-US" sz="2000" b="1" dirty="0">
                <a:solidFill>
                  <a:schemeClr val="bg1"/>
                </a:solidFill>
                <a:latin typeface="黑体" pitchFamily="49" charset="-122"/>
                <a:ea typeface="黑体" pitchFamily="49" charset="-122"/>
                <a:sym typeface="字魂105号-简雅黑" pitchFamily="2" charset="-122"/>
              </a:rPr>
              <a:t>专项附加扣除的填写</a:t>
            </a:r>
            <a:endParaRPr lang="en-US" altLang="zh-CN" sz="2000" b="1" dirty="0">
              <a:solidFill>
                <a:schemeClr val="bg1"/>
              </a:solidFill>
              <a:latin typeface="黑体" pitchFamily="49" charset="-122"/>
              <a:ea typeface="黑体" pitchFamily="49" charset="-122"/>
              <a:sym typeface="字魂105号-简雅黑" pitchFamily="2" charset="-122"/>
            </a:endParaRPr>
          </a:p>
        </p:txBody>
      </p:sp>
      <p:pic>
        <p:nvPicPr>
          <p:cNvPr id="28674" name="图片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5052"/>
            <a:ext cx="8942447" cy="446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519494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矩形 31"/>
          <p:cNvSpPr>
            <a:spLocks noChangeArrowheads="1"/>
          </p:cNvSpPr>
          <p:nvPr/>
        </p:nvSpPr>
        <p:spPr bwMode="auto">
          <a:xfrm>
            <a:off x="0" y="0"/>
            <a:ext cx="2411760" cy="400110"/>
          </a:xfrm>
          <a:prstGeom prst="rect">
            <a:avLst/>
          </a:prstGeom>
          <a:solidFill>
            <a:srgbClr val="00B0F0"/>
          </a:solidFill>
          <a:ln>
            <a:noFill/>
          </a:ln>
        </p:spPr>
        <p:txBody>
          <a:bodyPr wrap="square">
            <a:spAutoFit/>
          </a:bodyPr>
          <a:lstStyle/>
          <a:p>
            <a:r>
              <a:rPr lang="en-US" altLang="zh-CN" sz="2000" b="1" dirty="0" smtClean="0">
                <a:solidFill>
                  <a:schemeClr val="bg1"/>
                </a:solidFill>
                <a:latin typeface="黑体" pitchFamily="49" charset="-122"/>
                <a:ea typeface="黑体" pitchFamily="49" charset="-122"/>
                <a:sym typeface="字魂105号-简雅黑" pitchFamily="2" charset="-122"/>
              </a:rPr>
              <a:t>12</a:t>
            </a:r>
            <a:r>
              <a:rPr lang="zh-CN" altLang="en-US" sz="2000" b="1" dirty="0" smtClean="0">
                <a:solidFill>
                  <a:schemeClr val="bg1"/>
                </a:solidFill>
                <a:latin typeface="黑体" pitchFamily="49" charset="-122"/>
                <a:ea typeface="黑体" pitchFamily="49" charset="-122"/>
                <a:sym typeface="字魂105号-简雅黑" pitchFamily="2" charset="-122"/>
              </a:rPr>
              <a:t>、</a:t>
            </a:r>
            <a:r>
              <a:rPr lang="zh-CN" altLang="en-US" sz="2000" b="1" dirty="0">
                <a:solidFill>
                  <a:schemeClr val="bg1"/>
                </a:solidFill>
                <a:latin typeface="黑体" pitchFamily="49" charset="-122"/>
                <a:ea typeface="黑体" pitchFamily="49" charset="-122"/>
                <a:sym typeface="字魂105号-简雅黑" pitchFamily="2" charset="-122"/>
              </a:rPr>
              <a:t>捐赠的填写</a:t>
            </a:r>
            <a:endParaRPr lang="en-US" altLang="zh-CN" sz="2000" b="1" dirty="0">
              <a:solidFill>
                <a:schemeClr val="bg1"/>
              </a:solidFill>
              <a:latin typeface="黑体" pitchFamily="49" charset="-122"/>
              <a:ea typeface="黑体" pitchFamily="49" charset="-122"/>
              <a:sym typeface="字魂105号-简雅黑" pitchFamily="2" charset="-122"/>
            </a:endParaRPr>
          </a:p>
        </p:txBody>
      </p:sp>
      <p:pic>
        <p:nvPicPr>
          <p:cNvPr id="31746" name="图片 1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595720"/>
            <a:ext cx="8871024" cy="4537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7308304" y="2355726"/>
            <a:ext cx="1488728" cy="67630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91501653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矩形 31"/>
          <p:cNvSpPr>
            <a:spLocks noChangeArrowheads="1"/>
          </p:cNvSpPr>
          <p:nvPr/>
        </p:nvSpPr>
        <p:spPr bwMode="auto">
          <a:xfrm>
            <a:off x="0" y="0"/>
            <a:ext cx="2411760" cy="400110"/>
          </a:xfrm>
          <a:prstGeom prst="rect">
            <a:avLst/>
          </a:prstGeom>
          <a:solidFill>
            <a:srgbClr val="00B0F0"/>
          </a:solidFill>
          <a:ln>
            <a:noFill/>
          </a:ln>
        </p:spPr>
        <p:txBody>
          <a:bodyPr wrap="square">
            <a:spAutoFit/>
          </a:bodyPr>
          <a:lstStyle/>
          <a:p>
            <a:r>
              <a:rPr lang="en-US" altLang="zh-CN" sz="2000" b="1" dirty="0" smtClean="0">
                <a:solidFill>
                  <a:schemeClr val="bg1"/>
                </a:solidFill>
                <a:latin typeface="黑体" pitchFamily="49" charset="-122"/>
                <a:ea typeface="黑体" pitchFamily="49" charset="-122"/>
                <a:sym typeface="字魂105号-简雅黑" pitchFamily="2" charset="-122"/>
              </a:rPr>
              <a:t>12</a:t>
            </a:r>
            <a:r>
              <a:rPr lang="zh-CN" altLang="en-US" sz="2000" b="1" dirty="0" smtClean="0">
                <a:solidFill>
                  <a:schemeClr val="bg1"/>
                </a:solidFill>
                <a:latin typeface="黑体" pitchFamily="49" charset="-122"/>
                <a:ea typeface="黑体" pitchFamily="49" charset="-122"/>
                <a:sym typeface="字魂105号-简雅黑" pitchFamily="2" charset="-122"/>
              </a:rPr>
              <a:t>、</a:t>
            </a:r>
            <a:r>
              <a:rPr lang="zh-CN" altLang="en-US" sz="2000" b="1" dirty="0">
                <a:solidFill>
                  <a:schemeClr val="bg1"/>
                </a:solidFill>
                <a:latin typeface="黑体" pitchFamily="49" charset="-122"/>
                <a:ea typeface="黑体" pitchFamily="49" charset="-122"/>
                <a:sym typeface="字魂105号-简雅黑" pitchFamily="2" charset="-122"/>
              </a:rPr>
              <a:t>捐赠的填写</a:t>
            </a:r>
            <a:endParaRPr lang="en-US" altLang="zh-CN" sz="2000" b="1" dirty="0">
              <a:solidFill>
                <a:schemeClr val="bg1"/>
              </a:solidFill>
              <a:latin typeface="黑体" pitchFamily="49" charset="-122"/>
              <a:ea typeface="黑体" pitchFamily="49" charset="-122"/>
              <a:sym typeface="字魂105号-简雅黑" pitchFamily="2" charset="-122"/>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00110"/>
            <a:ext cx="7920880" cy="490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861249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矩形 31"/>
          <p:cNvSpPr>
            <a:spLocks noChangeArrowheads="1"/>
          </p:cNvSpPr>
          <p:nvPr/>
        </p:nvSpPr>
        <p:spPr bwMode="auto">
          <a:xfrm>
            <a:off x="0" y="0"/>
            <a:ext cx="2699792" cy="400110"/>
          </a:xfrm>
          <a:prstGeom prst="rect">
            <a:avLst/>
          </a:prstGeom>
          <a:solidFill>
            <a:srgbClr val="00B0F0"/>
          </a:solidFill>
          <a:ln>
            <a:noFill/>
          </a:ln>
        </p:spPr>
        <p:txBody>
          <a:bodyPr wrap="square">
            <a:spAutoFit/>
          </a:bodyPr>
          <a:lstStyle/>
          <a:p>
            <a:r>
              <a:rPr lang="en-US" altLang="zh-CN" sz="2000" b="1" dirty="0" smtClean="0">
                <a:solidFill>
                  <a:schemeClr val="bg1"/>
                </a:solidFill>
                <a:latin typeface="黑体" pitchFamily="49" charset="-122"/>
                <a:ea typeface="黑体" pitchFamily="49" charset="-122"/>
                <a:sym typeface="字魂105号-简雅黑" pitchFamily="2" charset="-122"/>
              </a:rPr>
              <a:t>13</a:t>
            </a:r>
            <a:r>
              <a:rPr lang="zh-CN" altLang="en-US" sz="2000" b="1" dirty="0" smtClean="0">
                <a:solidFill>
                  <a:schemeClr val="bg1"/>
                </a:solidFill>
                <a:latin typeface="黑体" pitchFamily="49" charset="-122"/>
                <a:ea typeface="黑体" pitchFamily="49" charset="-122"/>
                <a:sym typeface="字魂105号-简雅黑" pitchFamily="2" charset="-122"/>
              </a:rPr>
              <a:t>、</a:t>
            </a:r>
            <a:r>
              <a:rPr lang="zh-CN" altLang="en-US" sz="2000" b="1" dirty="0">
                <a:solidFill>
                  <a:schemeClr val="bg1"/>
                </a:solidFill>
                <a:latin typeface="黑体" pitchFamily="49" charset="-122"/>
                <a:ea typeface="黑体" pitchFamily="49" charset="-122"/>
                <a:sym typeface="字魂105号-简雅黑" pitchFamily="2" charset="-122"/>
              </a:rPr>
              <a:t>应补退税的计算</a:t>
            </a:r>
            <a:endParaRPr lang="en-US" altLang="zh-CN" sz="2000" b="1" dirty="0">
              <a:solidFill>
                <a:schemeClr val="bg1"/>
              </a:solidFill>
              <a:latin typeface="黑体" pitchFamily="49" charset="-122"/>
              <a:ea typeface="黑体" pitchFamily="49" charset="-122"/>
              <a:sym typeface="字魂105号-简雅黑" pitchFamily="2" charset="-122"/>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83518"/>
            <a:ext cx="8654526" cy="4331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312426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矩形 31"/>
          <p:cNvSpPr>
            <a:spLocks noChangeArrowheads="1"/>
          </p:cNvSpPr>
          <p:nvPr/>
        </p:nvSpPr>
        <p:spPr bwMode="auto">
          <a:xfrm>
            <a:off x="0" y="0"/>
            <a:ext cx="3347864" cy="400110"/>
          </a:xfrm>
          <a:prstGeom prst="rect">
            <a:avLst/>
          </a:prstGeom>
          <a:solidFill>
            <a:srgbClr val="00B0F0"/>
          </a:solidFill>
          <a:ln>
            <a:noFill/>
          </a:ln>
        </p:spPr>
        <p:txBody>
          <a:bodyPr wrap="square">
            <a:spAutoFit/>
          </a:bodyPr>
          <a:lstStyle/>
          <a:p>
            <a:r>
              <a:rPr lang="en-US" altLang="zh-CN" sz="2000" b="1" dirty="0" smtClean="0">
                <a:solidFill>
                  <a:schemeClr val="bg1"/>
                </a:solidFill>
                <a:latin typeface="黑体" pitchFamily="49" charset="-122"/>
                <a:ea typeface="黑体" pitchFamily="49" charset="-122"/>
                <a:sym typeface="字魂105号-简雅黑" pitchFamily="2" charset="-122"/>
              </a:rPr>
              <a:t>14</a:t>
            </a:r>
            <a:r>
              <a:rPr lang="zh-CN" altLang="en-US" sz="2000" b="1" dirty="0" smtClean="0">
                <a:solidFill>
                  <a:schemeClr val="bg1"/>
                </a:solidFill>
                <a:latin typeface="黑体" pitchFamily="49" charset="-122"/>
                <a:ea typeface="黑体" pitchFamily="49" charset="-122"/>
                <a:sym typeface="字魂105号-简雅黑" pitchFamily="2" charset="-122"/>
              </a:rPr>
              <a:t>、</a:t>
            </a:r>
            <a:r>
              <a:rPr lang="zh-CN" altLang="en-US" sz="2000" b="1" dirty="0">
                <a:solidFill>
                  <a:schemeClr val="bg1"/>
                </a:solidFill>
                <a:latin typeface="黑体" pitchFamily="49" charset="-122"/>
                <a:ea typeface="黑体" pitchFamily="49" charset="-122"/>
                <a:sym typeface="字魂105号-简雅黑" pitchFamily="2" charset="-122"/>
              </a:rPr>
              <a:t>查询、更正、作废</a:t>
            </a:r>
            <a:endParaRPr lang="en-US" altLang="zh-CN" sz="2000" b="1" dirty="0">
              <a:solidFill>
                <a:schemeClr val="bg1"/>
              </a:solidFill>
              <a:latin typeface="黑体" pitchFamily="49" charset="-122"/>
              <a:ea typeface="黑体" pitchFamily="49" charset="-122"/>
              <a:sym typeface="字魂105号-简雅黑" pitchFamily="2" charset="-122"/>
            </a:endParaRPr>
          </a:p>
        </p:txBody>
      </p:sp>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9245" y="627533"/>
            <a:ext cx="7862019" cy="3960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矩形 7"/>
          <p:cNvSpPr/>
          <p:nvPr/>
        </p:nvSpPr>
        <p:spPr>
          <a:xfrm>
            <a:off x="1789597" y="2220102"/>
            <a:ext cx="1800200" cy="484807"/>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3203848" y="1131590"/>
            <a:ext cx="711970" cy="67630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08773415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矩形 31"/>
          <p:cNvSpPr>
            <a:spLocks noChangeArrowheads="1"/>
          </p:cNvSpPr>
          <p:nvPr/>
        </p:nvSpPr>
        <p:spPr bwMode="auto">
          <a:xfrm>
            <a:off x="0" y="0"/>
            <a:ext cx="3347864" cy="400110"/>
          </a:xfrm>
          <a:prstGeom prst="rect">
            <a:avLst/>
          </a:prstGeom>
          <a:solidFill>
            <a:srgbClr val="00B0F0"/>
          </a:solidFill>
          <a:ln>
            <a:noFill/>
          </a:ln>
        </p:spPr>
        <p:txBody>
          <a:bodyPr wrap="square">
            <a:spAutoFit/>
          </a:bodyPr>
          <a:lstStyle/>
          <a:p>
            <a:r>
              <a:rPr lang="en-US" altLang="zh-CN" sz="2000" b="1" dirty="0" smtClean="0">
                <a:solidFill>
                  <a:schemeClr val="bg1"/>
                </a:solidFill>
                <a:latin typeface="黑体" pitchFamily="49" charset="-122"/>
                <a:ea typeface="黑体" pitchFamily="49" charset="-122"/>
                <a:sym typeface="字魂105号-简雅黑" pitchFamily="2" charset="-122"/>
              </a:rPr>
              <a:t>14</a:t>
            </a:r>
            <a:r>
              <a:rPr lang="zh-CN" altLang="en-US" sz="2000" b="1" dirty="0" smtClean="0">
                <a:solidFill>
                  <a:schemeClr val="bg1"/>
                </a:solidFill>
                <a:latin typeface="黑体" pitchFamily="49" charset="-122"/>
                <a:ea typeface="黑体" pitchFamily="49" charset="-122"/>
                <a:sym typeface="字魂105号-简雅黑" pitchFamily="2" charset="-122"/>
              </a:rPr>
              <a:t>、</a:t>
            </a:r>
            <a:r>
              <a:rPr lang="zh-CN" altLang="en-US" sz="2000" b="1" dirty="0">
                <a:solidFill>
                  <a:schemeClr val="bg1"/>
                </a:solidFill>
                <a:latin typeface="黑体" pitchFamily="49" charset="-122"/>
                <a:ea typeface="黑体" pitchFamily="49" charset="-122"/>
                <a:sym typeface="字魂105号-简雅黑" pitchFamily="2" charset="-122"/>
              </a:rPr>
              <a:t>查询、更正、作废</a:t>
            </a:r>
            <a:endParaRPr lang="en-US" altLang="zh-CN" sz="2000" b="1" dirty="0">
              <a:solidFill>
                <a:schemeClr val="bg1"/>
              </a:solidFill>
              <a:latin typeface="黑体" pitchFamily="49" charset="-122"/>
              <a:ea typeface="黑体" pitchFamily="49" charset="-122"/>
              <a:sym typeface="字魂105号-简雅黑" pitchFamily="2" charset="-122"/>
            </a:endParaRPr>
          </a:p>
        </p:txBody>
      </p:sp>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972" y="699542"/>
            <a:ext cx="8656671"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8244408" y="3867894"/>
            <a:ext cx="504056" cy="484807"/>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00002410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矩形 31"/>
          <p:cNvSpPr>
            <a:spLocks noChangeArrowheads="1"/>
          </p:cNvSpPr>
          <p:nvPr/>
        </p:nvSpPr>
        <p:spPr bwMode="auto">
          <a:xfrm>
            <a:off x="3203848" y="267494"/>
            <a:ext cx="2232248" cy="707886"/>
          </a:xfrm>
          <a:prstGeom prst="rect">
            <a:avLst/>
          </a:prstGeom>
          <a:solidFill>
            <a:srgbClr val="00B0F0"/>
          </a:solidFill>
          <a:ln>
            <a:noFill/>
          </a:ln>
        </p:spPr>
        <p:txBody>
          <a:bodyPr wrap="square">
            <a:spAutoFit/>
          </a:bodyPr>
          <a:lstStyle/>
          <a:p>
            <a:r>
              <a:rPr lang="zh-CN" altLang="en-US" sz="4000" b="1" dirty="0" smtClean="0">
                <a:solidFill>
                  <a:schemeClr val="bg1"/>
                </a:solidFill>
                <a:latin typeface="华文新魏" pitchFamily="2" charset="-122"/>
                <a:ea typeface="华文新魏" pitchFamily="2" charset="-122"/>
                <a:cs typeface="Microsoft New Tai Lue" pitchFamily="34" charset="0"/>
                <a:sym typeface="字魂105号-简雅黑" pitchFamily="2" charset="-122"/>
              </a:rPr>
              <a:t>温馨提示</a:t>
            </a:r>
            <a:endParaRPr lang="en-US" altLang="zh-CN" sz="4000" b="1" dirty="0">
              <a:solidFill>
                <a:schemeClr val="bg1"/>
              </a:solidFill>
              <a:latin typeface="华文新魏" pitchFamily="2" charset="-122"/>
              <a:ea typeface="华文新魏" pitchFamily="2" charset="-122"/>
              <a:cs typeface="Microsoft New Tai Lue" pitchFamily="34" charset="0"/>
              <a:sym typeface="字魂105号-简雅黑" pitchFamily="2" charset="-122"/>
            </a:endParaRPr>
          </a:p>
        </p:txBody>
      </p:sp>
      <p:sp>
        <p:nvSpPr>
          <p:cNvPr id="4" name="TextBox 3"/>
          <p:cNvSpPr txBox="1"/>
          <p:nvPr/>
        </p:nvSpPr>
        <p:spPr>
          <a:xfrm>
            <a:off x="179512" y="1275606"/>
            <a:ext cx="8964488" cy="2862322"/>
          </a:xfrm>
          <a:prstGeom prst="rect">
            <a:avLst/>
          </a:prstGeom>
          <a:noFill/>
        </p:spPr>
        <p:txBody>
          <a:bodyPr wrap="square" rtlCol="0">
            <a:spAutoFit/>
          </a:bodyPr>
          <a:lstStyle/>
          <a:p>
            <a:pPr>
              <a:lnSpc>
                <a:spcPct val="150000"/>
              </a:lnSpc>
            </a:pPr>
            <a:r>
              <a:rPr lang="zh-CN" altLang="en-US" sz="2000" b="1" dirty="0" smtClean="0">
                <a:latin typeface="华文楷体" pitchFamily="2" charset="-122"/>
                <a:ea typeface="华文楷体" pitchFamily="2" charset="-122"/>
              </a:rPr>
              <a:t>一、系统操作次数的限制</a:t>
            </a:r>
            <a:r>
              <a:rPr lang="en-US" altLang="zh-CN" sz="2000" b="1" dirty="0" smtClean="0">
                <a:latin typeface="华文楷体" pitchFamily="2" charset="-122"/>
                <a:ea typeface="华文楷体" pitchFamily="2" charset="-122"/>
              </a:rPr>
              <a:t>  </a:t>
            </a:r>
          </a:p>
          <a:p>
            <a:pPr>
              <a:lnSpc>
                <a:spcPct val="150000"/>
              </a:lnSpc>
            </a:pPr>
            <a:r>
              <a:rPr lang="en-US" altLang="zh-CN" sz="2000" b="1" dirty="0">
                <a:latin typeface="华文楷体" pitchFamily="2" charset="-122"/>
                <a:ea typeface="华文楷体" pitchFamily="2" charset="-122"/>
              </a:rPr>
              <a:t> </a:t>
            </a:r>
            <a:r>
              <a:rPr lang="en-US" altLang="zh-CN" sz="2000" b="1" dirty="0" smtClean="0">
                <a:latin typeface="华文楷体" pitchFamily="2" charset="-122"/>
                <a:ea typeface="华文楷体" pitchFamily="2" charset="-122"/>
              </a:rPr>
              <a:t> </a:t>
            </a:r>
          </a:p>
          <a:p>
            <a:pPr>
              <a:lnSpc>
                <a:spcPct val="150000"/>
              </a:lnSpc>
            </a:pPr>
            <a:r>
              <a:rPr lang="zh-CN" altLang="zh-CN" sz="2000" b="1" dirty="0" smtClean="0">
                <a:latin typeface="华文楷体" pitchFamily="2" charset="-122"/>
                <a:ea typeface="华文楷体" pitchFamily="2" charset="-122"/>
              </a:rPr>
              <a:t>远程</a:t>
            </a:r>
            <a:r>
              <a:rPr lang="zh-CN" altLang="zh-CN" sz="2000" b="1" dirty="0">
                <a:latin typeface="华文楷体" pitchFamily="2" charset="-122"/>
                <a:ea typeface="华文楷体" pitchFamily="2" charset="-122"/>
              </a:rPr>
              <a:t>端</a:t>
            </a:r>
            <a:r>
              <a:rPr lang="zh-CN" altLang="en-US" sz="2000" b="1" dirty="0">
                <a:latin typeface="华文楷体" pitchFamily="2" charset="-122"/>
                <a:ea typeface="华文楷体" pitchFamily="2" charset="-122"/>
              </a:rPr>
              <a:t>（手机、网页）</a:t>
            </a:r>
            <a:r>
              <a:rPr lang="zh-CN" altLang="zh-CN" sz="2000" b="1" dirty="0">
                <a:latin typeface="华文楷体" pitchFamily="2" charset="-122"/>
                <a:ea typeface="华文楷体" pitchFamily="2" charset="-122"/>
              </a:rPr>
              <a:t>更正</a:t>
            </a:r>
            <a:r>
              <a:rPr lang="en-US" altLang="zh-CN" sz="2000" b="1" dirty="0">
                <a:latin typeface="华文楷体" pitchFamily="2" charset="-122"/>
                <a:ea typeface="华文楷体" pitchFamily="2" charset="-122"/>
              </a:rPr>
              <a:t> + </a:t>
            </a:r>
            <a:r>
              <a:rPr lang="zh-CN" altLang="zh-CN" sz="2000" b="1" dirty="0">
                <a:latin typeface="华文楷体" pitchFamily="2" charset="-122"/>
                <a:ea typeface="华文楷体" pitchFamily="2" charset="-122"/>
              </a:rPr>
              <a:t>作废</a:t>
            </a:r>
            <a:r>
              <a:rPr lang="zh-CN" altLang="en-US" sz="2000" b="1" dirty="0">
                <a:latin typeface="华文楷体" pitchFamily="2" charset="-122"/>
                <a:ea typeface="华文楷体" pitchFamily="2" charset="-122"/>
              </a:rPr>
              <a:t>每月</a:t>
            </a:r>
            <a:r>
              <a:rPr lang="en-US" altLang="zh-CN" sz="2000" b="1" dirty="0">
                <a:latin typeface="华文楷体" pitchFamily="2" charset="-122"/>
                <a:ea typeface="华文楷体" pitchFamily="2" charset="-122"/>
              </a:rPr>
              <a:t>5</a:t>
            </a:r>
            <a:r>
              <a:rPr lang="zh-CN" altLang="zh-CN" sz="2000" b="1" dirty="0">
                <a:latin typeface="华文楷体" pitchFamily="2" charset="-122"/>
                <a:ea typeface="华文楷体" pitchFamily="2" charset="-122"/>
              </a:rPr>
              <a:t>次机会</a:t>
            </a:r>
            <a:r>
              <a:rPr lang="zh-CN" altLang="zh-CN" sz="2000" b="1" dirty="0" smtClean="0">
                <a:latin typeface="华文楷体" pitchFamily="2" charset="-122"/>
                <a:ea typeface="华文楷体" pitchFamily="2" charset="-122"/>
              </a:rPr>
              <a:t>，超过</a:t>
            </a:r>
            <a:r>
              <a:rPr lang="zh-CN" altLang="zh-CN" sz="2000" b="1" dirty="0">
                <a:latin typeface="华文楷体" pitchFamily="2" charset="-122"/>
                <a:ea typeface="华文楷体" pitchFamily="2" charset="-122"/>
              </a:rPr>
              <a:t>了需</a:t>
            </a:r>
            <a:r>
              <a:rPr lang="zh-CN" altLang="zh-CN" sz="2000" b="1" dirty="0" smtClean="0">
                <a:latin typeface="华文楷体" pitchFamily="2" charset="-122"/>
                <a:ea typeface="华文楷体" pitchFamily="2" charset="-122"/>
              </a:rPr>
              <a:t>到</a:t>
            </a:r>
            <a:r>
              <a:rPr lang="zh-CN" altLang="en-US" sz="2000" b="1" dirty="0" smtClean="0">
                <a:latin typeface="华文楷体" pitchFamily="2" charset="-122"/>
                <a:ea typeface="华文楷体" pitchFamily="2" charset="-122"/>
              </a:rPr>
              <a:t>办税服务厅</a:t>
            </a:r>
            <a:r>
              <a:rPr lang="zh-CN" altLang="zh-CN" sz="2000" b="1" dirty="0" smtClean="0">
                <a:latin typeface="华文楷体" pitchFamily="2" charset="-122"/>
                <a:ea typeface="华文楷体" pitchFamily="2" charset="-122"/>
              </a:rPr>
              <a:t>办理</a:t>
            </a:r>
            <a:r>
              <a:rPr lang="zh-CN" altLang="en-US" sz="2000" b="1" dirty="0" smtClean="0">
                <a:latin typeface="华文楷体" pitchFamily="2" charset="-122"/>
                <a:ea typeface="华文楷体" pitchFamily="2" charset="-122"/>
              </a:rPr>
              <a:t>。</a:t>
            </a:r>
            <a:endParaRPr lang="en-US" altLang="zh-CN" sz="2000" b="1" dirty="0" smtClean="0">
              <a:latin typeface="华文楷体" pitchFamily="2" charset="-122"/>
              <a:ea typeface="华文楷体" pitchFamily="2" charset="-122"/>
            </a:endParaRPr>
          </a:p>
          <a:p>
            <a:pPr>
              <a:lnSpc>
                <a:spcPct val="150000"/>
              </a:lnSpc>
            </a:pPr>
            <a:endParaRPr lang="en-US" altLang="zh-CN" sz="2000" b="1" dirty="0" smtClean="0">
              <a:latin typeface="华文楷体" pitchFamily="2" charset="-122"/>
              <a:ea typeface="华文楷体" pitchFamily="2" charset="-122"/>
            </a:endParaRPr>
          </a:p>
          <a:p>
            <a:pPr>
              <a:lnSpc>
                <a:spcPct val="150000"/>
              </a:lnSpc>
            </a:pPr>
            <a:endParaRPr lang="en-US" altLang="zh-CN" sz="2000" b="1" dirty="0">
              <a:latin typeface="华文楷体" pitchFamily="2" charset="-122"/>
              <a:ea typeface="华文楷体" pitchFamily="2" charset="-122"/>
            </a:endParaRPr>
          </a:p>
          <a:p>
            <a:pPr>
              <a:lnSpc>
                <a:spcPct val="150000"/>
              </a:lnSpc>
            </a:pPr>
            <a:r>
              <a:rPr lang="zh-CN" altLang="en-US" sz="2000" b="1" dirty="0" smtClean="0">
                <a:latin typeface="华文楷体" pitchFamily="2" charset="-122"/>
                <a:ea typeface="华文楷体" pitchFamily="2" charset="-122"/>
              </a:rPr>
              <a:t>二、发现数据不属实的处理方法。</a:t>
            </a:r>
            <a:endParaRPr lang="en-US" altLang="zh-CN" sz="2000" b="1" dirty="0" smtClean="0">
              <a:latin typeface="华文楷体" pitchFamily="2" charset="-122"/>
              <a:ea typeface="华文楷体" pitchFamily="2" charset="-122"/>
            </a:endParaRPr>
          </a:p>
        </p:txBody>
      </p:sp>
    </p:spTree>
    <p:extLst>
      <p:ext uri="{BB962C8B-B14F-4D97-AF65-F5344CB8AC3E}">
        <p14:creationId xmlns:p14="http://schemas.microsoft.com/office/powerpoint/2010/main" val="7226427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图片 6"/>
          <p:cNvPicPr>
            <a:picLocks noChangeAspect="1"/>
          </p:cNvPicPr>
          <p:nvPr/>
        </p:nvPicPr>
        <p:blipFill>
          <a:blip r:embed="rId3" cstate="print">
            <a:extLst>
              <a:ext uri="{28A0092B-C50C-407E-A947-70E740481C1C}">
                <a14:useLocalDpi xmlns:a14="http://schemas.microsoft.com/office/drawing/2010/main" val="0"/>
              </a:ext>
            </a:extLst>
          </a:blip>
          <a:srcRect b="90108"/>
          <a:stretch>
            <a:fillRect/>
          </a:stretch>
        </p:blipFill>
        <p:spPr bwMode="auto">
          <a:xfrm>
            <a:off x="0" y="2"/>
            <a:ext cx="9144000" cy="508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图片 32"/>
          <p:cNvPicPr>
            <a:picLocks noChangeAspect="1"/>
          </p:cNvPicPr>
          <p:nvPr/>
        </p:nvPicPr>
        <p:blipFill>
          <a:blip r:embed="rId4" cstate="print">
            <a:extLst>
              <a:ext uri="{28A0092B-C50C-407E-A947-70E740481C1C}">
                <a14:useLocalDpi xmlns:a14="http://schemas.microsoft.com/office/drawing/2010/main" val="0"/>
              </a:ext>
            </a:extLst>
          </a:blip>
          <a:srcRect l="12854" t="25578" r="9875" b="9903"/>
          <a:stretch>
            <a:fillRect/>
          </a:stretch>
        </p:blipFill>
        <p:spPr bwMode="auto">
          <a:xfrm>
            <a:off x="163118" y="33338"/>
            <a:ext cx="558403"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文本框 33"/>
          <p:cNvSpPr txBox="1">
            <a:spLocks noChangeArrowheads="1"/>
          </p:cNvSpPr>
          <p:nvPr/>
        </p:nvSpPr>
        <p:spPr bwMode="auto">
          <a:xfrm>
            <a:off x="883445" y="80964"/>
            <a:ext cx="138564" cy="346249"/>
          </a:xfrm>
          <a:prstGeom prst="rect">
            <a:avLst/>
          </a:prstGeom>
          <a:noFill/>
          <a:ln w="9525">
            <a:noFill/>
            <a:miter lim="800000"/>
          </a:ln>
        </p:spPr>
        <p:txBody>
          <a:bodyPr wrap="none" lIns="68580" tIns="34290" rIns="68580" bIns="34290">
            <a:spAutoFit/>
          </a:bodyPr>
          <a:lstStyle/>
          <a:p>
            <a:pPr>
              <a:defRPr/>
            </a:pPr>
            <a:endParaRPr lang="zh-CN" altLang="en-US" b="1" spc="225" dirty="0">
              <a:solidFill>
                <a:schemeClr val="bg1"/>
              </a:soli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10" name="矩形 9"/>
          <p:cNvSpPr/>
          <p:nvPr/>
        </p:nvSpPr>
        <p:spPr>
          <a:xfrm flipH="1">
            <a:off x="-4522" y="547633"/>
            <a:ext cx="9146383" cy="67595"/>
          </a:xfrm>
          <a:prstGeom prst="rect">
            <a:avLst/>
          </a:prstGeom>
          <a:solidFill>
            <a:schemeClr val="accent1">
              <a:lumMod val="75000"/>
            </a:schemeClr>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buFont typeface="Arial" panose="020B0604020202020204" pitchFamily="34" charset="0"/>
              <a:buNone/>
              <a:defRPr/>
            </a:pPr>
            <a:endParaRPr lang="zh-CN" altLang="en-US"/>
          </a:p>
        </p:txBody>
      </p:sp>
      <p:sp>
        <p:nvSpPr>
          <p:cNvPr id="7177" name="灯片编号占位符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eaLnBrk="0" hangingPunct="0">
              <a:defRPr>
                <a:solidFill>
                  <a:schemeClr val="tx1"/>
                </a:solidFill>
                <a:latin typeface="Calibri" pitchFamily="34" charset="0"/>
                <a:ea typeface="宋体" pitchFamily="2" charset="-122"/>
              </a:defRPr>
            </a:lvl1pPr>
            <a:lvl2pPr marL="557213" indent="-214313" eaLnBrk="0" hangingPunct="0">
              <a:defRPr>
                <a:solidFill>
                  <a:schemeClr val="tx1"/>
                </a:solidFill>
                <a:latin typeface="Calibri" pitchFamily="34" charset="0"/>
                <a:ea typeface="宋体" pitchFamily="2" charset="-122"/>
              </a:defRPr>
            </a:lvl2pPr>
            <a:lvl3pPr marL="857250" indent="-171450" eaLnBrk="0" hangingPunct="0">
              <a:defRPr>
                <a:solidFill>
                  <a:schemeClr val="tx1"/>
                </a:solidFill>
                <a:latin typeface="Calibri" pitchFamily="34" charset="0"/>
                <a:ea typeface="宋体" pitchFamily="2" charset="-122"/>
              </a:defRPr>
            </a:lvl3pPr>
            <a:lvl4pPr marL="1200150" indent="-171450" eaLnBrk="0" hangingPunct="0">
              <a:defRPr>
                <a:solidFill>
                  <a:schemeClr val="tx1"/>
                </a:solidFill>
                <a:latin typeface="Calibri" pitchFamily="34" charset="0"/>
                <a:ea typeface="宋体" pitchFamily="2" charset="-122"/>
              </a:defRPr>
            </a:lvl4pPr>
            <a:lvl5pPr marL="1543050" indent="-171450" eaLnBrk="0" hangingPunct="0">
              <a:defRPr>
                <a:solidFill>
                  <a:schemeClr val="tx1"/>
                </a:solidFill>
                <a:latin typeface="Calibri" pitchFamily="34" charset="0"/>
                <a:ea typeface="宋体" pitchFamily="2" charset="-122"/>
              </a:defRPr>
            </a:lvl5pPr>
            <a:lvl6pPr marL="1885950" indent="-171450" eaLnBrk="0" fontAlgn="base" hangingPunct="0">
              <a:spcBef>
                <a:spcPct val="0"/>
              </a:spcBef>
              <a:spcAft>
                <a:spcPct val="0"/>
              </a:spcAft>
              <a:defRPr>
                <a:solidFill>
                  <a:schemeClr val="tx1"/>
                </a:solidFill>
                <a:latin typeface="Calibri" pitchFamily="34" charset="0"/>
                <a:ea typeface="宋体" pitchFamily="2" charset="-122"/>
              </a:defRPr>
            </a:lvl6pPr>
            <a:lvl7pPr marL="2228850" indent="-171450" eaLnBrk="0" fontAlgn="base" hangingPunct="0">
              <a:spcBef>
                <a:spcPct val="0"/>
              </a:spcBef>
              <a:spcAft>
                <a:spcPct val="0"/>
              </a:spcAft>
              <a:defRPr>
                <a:solidFill>
                  <a:schemeClr val="tx1"/>
                </a:solidFill>
                <a:latin typeface="Calibri" pitchFamily="34" charset="0"/>
                <a:ea typeface="宋体" pitchFamily="2" charset="-122"/>
              </a:defRPr>
            </a:lvl7pPr>
            <a:lvl8pPr marL="2571750" indent="-171450" eaLnBrk="0" fontAlgn="base" hangingPunct="0">
              <a:spcBef>
                <a:spcPct val="0"/>
              </a:spcBef>
              <a:spcAft>
                <a:spcPct val="0"/>
              </a:spcAft>
              <a:defRPr>
                <a:solidFill>
                  <a:schemeClr val="tx1"/>
                </a:solidFill>
                <a:latin typeface="Calibri" pitchFamily="34" charset="0"/>
                <a:ea typeface="宋体" pitchFamily="2" charset="-122"/>
              </a:defRPr>
            </a:lvl8pPr>
            <a:lvl9pPr marL="2914650" indent="-17145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fld id="{E999BAD6-B103-4D50-83F3-C57EC391D7F0}" type="slidenum">
              <a:rPr lang="zh-CN" altLang="en-US" smtClean="0">
                <a:solidFill>
                  <a:srgbClr val="898989"/>
                </a:solidFill>
              </a:rPr>
              <a:pPr eaLnBrk="1" hangingPunct="1"/>
              <a:t>5</a:t>
            </a:fld>
            <a:endParaRPr lang="en-US" altLang="zh-CN" smtClean="0">
              <a:solidFill>
                <a:srgbClr val="898989"/>
              </a:solidFill>
            </a:endParaRPr>
          </a:p>
        </p:txBody>
      </p:sp>
      <p:sp>
        <p:nvSpPr>
          <p:cNvPr id="4" name="矩形 3"/>
          <p:cNvSpPr/>
          <p:nvPr/>
        </p:nvSpPr>
        <p:spPr>
          <a:xfrm>
            <a:off x="66677" y="1500098"/>
            <a:ext cx="5168265" cy="457048"/>
          </a:xfrm>
          <a:prstGeom prst="rect">
            <a:avLst/>
          </a:prstGeom>
        </p:spPr>
        <p:txBody>
          <a:bodyPr wrap="square" lIns="68580" tIns="34290" rIns="68580" bIns="34290">
            <a:spAutoFit/>
          </a:bodyPr>
          <a:lstStyle/>
          <a:p>
            <a:pPr>
              <a:lnSpc>
                <a:spcPct val="120000"/>
              </a:lnSpc>
              <a:buFont typeface="Arial" panose="020B0604020202020204" pitchFamily="34" charset="0"/>
              <a:buNone/>
              <a:defRPr/>
            </a:pPr>
            <a:r>
              <a:rPr lang="zh-CN" altLang="en-US" sz="2100" b="1" dirty="0">
                <a:latin typeface="华文楷体" pitchFamily="2" charset="-122"/>
                <a:ea typeface="华文楷体" pitchFamily="2" charset="-122"/>
                <a:cs typeface="+mn-ea"/>
                <a:sym typeface="+mn-lt"/>
              </a:rPr>
              <a:t>综合税制：合并全年收入，按年计算税款</a:t>
            </a:r>
            <a:r>
              <a:rPr lang="en-US" altLang="zh-CN" sz="2100" b="1" dirty="0">
                <a:latin typeface="华文楷体" pitchFamily="2" charset="-122"/>
                <a:ea typeface="华文楷体" pitchFamily="2" charset="-122"/>
                <a:cs typeface="+mn-ea"/>
                <a:sym typeface="+mn-lt"/>
              </a:rPr>
              <a:t>      </a:t>
            </a:r>
            <a:endParaRPr lang="en-US" altLang="zh-CN" sz="2400" b="1" dirty="0">
              <a:latin typeface="华文楷体" pitchFamily="2" charset="-122"/>
              <a:ea typeface="华文楷体" pitchFamily="2" charset="-122"/>
              <a:cs typeface="+mn-ea"/>
              <a:sym typeface="+mn-lt"/>
            </a:endParaRPr>
          </a:p>
        </p:txBody>
      </p:sp>
      <p:sp>
        <p:nvSpPr>
          <p:cNvPr id="12" name="TextBox 11"/>
          <p:cNvSpPr txBox="1"/>
          <p:nvPr/>
        </p:nvSpPr>
        <p:spPr>
          <a:xfrm>
            <a:off x="2556570" y="-11259"/>
            <a:ext cx="3729196" cy="530915"/>
          </a:xfrm>
          <a:prstGeom prst="rect">
            <a:avLst/>
          </a:prstGeom>
          <a:noFill/>
        </p:spPr>
        <p:txBody>
          <a:bodyPr lIns="68580" tIns="34290" rIns="68580" bIns="34290">
            <a:spAutoFit/>
            <a:scene3d>
              <a:camera prst="orthographicFront"/>
              <a:lightRig rig="soft" dir="t">
                <a:rot lat="0" lon="0" rev="10800000"/>
              </a:lightRig>
            </a:scene3d>
            <a:sp3d>
              <a:bevelT w="27940" h="12700"/>
              <a:contourClr>
                <a:srgbClr val="DDDDDD"/>
              </a:contourClr>
            </a:sp3d>
          </a:bodyPr>
          <a:lstStyle/>
          <a:p>
            <a:pPr>
              <a:buFont typeface="Arial" panose="020B0604020202020204" pitchFamily="34" charset="0"/>
              <a:buNone/>
              <a:defRPr/>
            </a:pPr>
            <a:r>
              <a:rPr lang="zh-CN" altLang="en-US" sz="3000" b="1" spc="113" dirty="0">
                <a:ln w="11430"/>
                <a:solidFill>
                  <a:srgbClr val="F8F8F8"/>
                </a:solidFill>
                <a:effectLst>
                  <a:outerShdw blurRad="25400" algn="tl" rotWithShape="0">
                    <a:srgbClr val="000000">
                      <a:alpha val="43000"/>
                    </a:srgbClr>
                  </a:outerShdw>
                </a:effectLst>
                <a:latin typeface="华文行楷" pitchFamily="2" charset="-122"/>
                <a:ea typeface="华文行楷" pitchFamily="2" charset="-122"/>
              </a:rPr>
              <a:t>汇算清缴政策规定</a:t>
            </a:r>
          </a:p>
        </p:txBody>
      </p:sp>
      <p:grpSp>
        <p:nvGrpSpPr>
          <p:cNvPr id="7184" name="组合 14"/>
          <p:cNvGrpSpPr>
            <a:grpSpLocks/>
          </p:cNvGrpSpPr>
          <p:nvPr/>
        </p:nvGrpSpPr>
        <p:grpSpPr bwMode="auto">
          <a:xfrm>
            <a:off x="66678" y="672705"/>
            <a:ext cx="2260997" cy="458390"/>
            <a:chOff x="1" y="0"/>
            <a:chExt cx="4160732" cy="403076"/>
          </a:xfrm>
        </p:grpSpPr>
        <p:sp>
          <p:nvSpPr>
            <p:cNvPr id="7186" name="圆角矩形 30"/>
            <p:cNvSpPr>
              <a:spLocks noChangeArrowheads="1"/>
            </p:cNvSpPr>
            <p:nvPr/>
          </p:nvSpPr>
          <p:spPr bwMode="auto">
            <a:xfrm>
              <a:off x="1" y="0"/>
              <a:ext cx="4160732" cy="403076"/>
            </a:xfrm>
            <a:prstGeom prst="roundRect">
              <a:avLst>
                <a:gd name="adj" fmla="val 0"/>
              </a:avLst>
            </a:prstGeom>
            <a:noFill/>
            <a:ln w="25400">
              <a:solidFill>
                <a:srgbClr val="235AA6"/>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buFont typeface="Arial" pitchFamily="34" charset="0"/>
                <a:buNone/>
              </a:pPr>
              <a:endParaRPr lang="zh-CN" altLang="en-US">
                <a:solidFill>
                  <a:srgbClr val="FFFFFF"/>
                </a:solidFill>
              </a:endParaRPr>
            </a:p>
          </p:txBody>
        </p:sp>
        <p:sp>
          <p:nvSpPr>
            <p:cNvPr id="7187" name="矩形 31"/>
            <p:cNvSpPr>
              <a:spLocks noChangeArrowheads="1"/>
            </p:cNvSpPr>
            <p:nvPr/>
          </p:nvSpPr>
          <p:spPr bwMode="auto">
            <a:xfrm>
              <a:off x="29822" y="27797"/>
              <a:ext cx="499820" cy="353993"/>
            </a:xfrm>
            <a:prstGeom prst="rect">
              <a:avLst/>
            </a:prstGeom>
            <a:solidFill>
              <a:srgbClr val="235AA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buFont typeface="Arial" pitchFamily="34" charset="0"/>
                <a:buNone/>
              </a:pPr>
              <a:r>
                <a:rPr lang="en-US" altLang="zh-CN" b="1">
                  <a:solidFill>
                    <a:srgbClr val="FFFFFF"/>
                  </a:solidFill>
                  <a:latin typeface="微软雅黑" pitchFamily="34" charset="-122"/>
                  <a:ea typeface="微软雅黑" pitchFamily="34" charset="-122"/>
                </a:rPr>
                <a:t>1</a:t>
              </a:r>
              <a:endParaRPr lang="zh-CN" altLang="en-US" b="1">
                <a:solidFill>
                  <a:srgbClr val="FFFFFF"/>
                </a:solidFill>
                <a:latin typeface="微软雅黑" pitchFamily="34" charset="-122"/>
                <a:ea typeface="微软雅黑" pitchFamily="34" charset="-122"/>
              </a:endParaRPr>
            </a:p>
          </p:txBody>
        </p:sp>
      </p:grpSp>
      <p:sp>
        <p:nvSpPr>
          <p:cNvPr id="17" name="TextBox 39">
            <a:hlinkClick r:id="" action="ppaction://hlinkshowjump?jump=nextslide"/>
          </p:cNvPr>
          <p:cNvSpPr txBox="1">
            <a:spLocks noChangeArrowheads="1"/>
          </p:cNvSpPr>
          <p:nvPr/>
        </p:nvSpPr>
        <p:spPr bwMode="auto">
          <a:xfrm>
            <a:off x="552451" y="752475"/>
            <a:ext cx="1775222" cy="315471"/>
          </a:xfrm>
          <a:prstGeom prst="rect">
            <a:avLst/>
          </a:prstGeom>
          <a:noFill/>
          <a:ln>
            <a:noFill/>
          </a:ln>
          <a:extLst/>
        </p:spPr>
        <p:txBody>
          <a:bodyPr lIns="68580" tIns="34290" rIns="68580" bIns="34290">
            <a:spAutoFit/>
          </a:bodyPr>
          <a:lstStyle>
            <a:lvl1pPr eaLnBrk="0" hangingPunct="0">
              <a:defRPr>
                <a:solidFill>
                  <a:sysClr val="windowText" lastClr="000000"/>
                </a:solidFill>
                <a:latin typeface="Arial" panose="020B0604020202020204" pitchFamily="34" charset="0"/>
                <a:ea typeface="宋体" panose="02010600030101010101" pitchFamily="2" charset="-122"/>
              </a:defRPr>
            </a:lvl1pPr>
            <a:lvl2pPr marL="742950" indent="-285750" eaLnBrk="0" hangingPunct="0">
              <a:defRPr>
                <a:solidFill>
                  <a:sysClr val="windowText" lastClr="000000"/>
                </a:solidFill>
                <a:latin typeface="Arial" panose="020B0604020202020204" pitchFamily="34" charset="0"/>
                <a:ea typeface="宋体" panose="02010600030101010101" pitchFamily="2" charset="-122"/>
              </a:defRPr>
            </a:lvl2pPr>
            <a:lvl3pPr marL="1143000" indent="-228600" eaLnBrk="0" hangingPunct="0">
              <a:defRPr>
                <a:solidFill>
                  <a:sysClr val="windowText" lastClr="000000"/>
                </a:solidFill>
                <a:latin typeface="Arial" panose="020B0604020202020204" pitchFamily="34" charset="0"/>
                <a:ea typeface="宋体" panose="02010600030101010101" pitchFamily="2" charset="-122"/>
              </a:defRPr>
            </a:lvl3pPr>
            <a:lvl4pPr marL="1600200" indent="-228600" eaLnBrk="0" hangingPunct="0">
              <a:defRPr>
                <a:solidFill>
                  <a:sysClr val="windowText" lastClr="000000"/>
                </a:solidFill>
                <a:latin typeface="Arial" panose="020B0604020202020204" pitchFamily="34" charset="0"/>
                <a:ea typeface="宋体" panose="02010600030101010101" pitchFamily="2" charset="-122"/>
              </a:defRPr>
            </a:lvl4pPr>
            <a:lvl5pPr marL="2057400" indent="-228600" eaLnBrk="0" hangingPunct="0">
              <a:defRPr>
                <a:solidFill>
                  <a:sysClr val="windowText" lastClr="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ysClr val="windowText" lastClr="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ysClr val="windowText" lastClr="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ysClr val="windowText" lastClr="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ysClr val="windowText" lastClr="000000"/>
                </a:solidFill>
                <a:latin typeface="Arial" panose="020B0604020202020204" pitchFamily="34" charset="0"/>
                <a:ea typeface="宋体" panose="02010600030101010101" pitchFamily="2" charset="-122"/>
              </a:defRPr>
            </a:lvl9pPr>
          </a:lstStyle>
          <a:p>
            <a:pPr eaLnBrk="1" hangingPunct="1">
              <a:defRPr/>
            </a:pPr>
            <a:r>
              <a:rPr lang="zh-CN" altLang="en-US" sz="1600" b="1" dirty="0">
                <a:solidFill>
                  <a:srgbClr val="235AA6"/>
                </a:solidFill>
                <a:latin typeface="微软雅黑" panose="020B0503020204020204" pitchFamily="34" charset="-122"/>
                <a:ea typeface="微软雅黑" panose="020B0503020204020204" pitchFamily="34" charset="-122"/>
              </a:rPr>
              <a:t>什么是年度汇算</a:t>
            </a:r>
            <a:endParaRPr lang="zh-CN" altLang="en-US" sz="1600" b="1" dirty="0">
              <a:solidFill>
                <a:srgbClr val="235AA6"/>
              </a:solidFill>
              <a:effectLst>
                <a:outerShdw blurRad="38100" dist="38100" dir="2700000" algn="tl">
                  <a:srgbClr val="000000">
                    <a:alpha val="43137"/>
                  </a:srgbClr>
                </a:outerShdw>
              </a:effectLst>
              <a:latin typeface="华康俪金黑W8" panose="020B0809000000000000" pitchFamily="49" charset="-122"/>
              <a:ea typeface="华康俪金黑W8" panose="020B0809000000000000" pitchFamily="49" charset="-122"/>
            </a:endParaRPr>
          </a:p>
        </p:txBody>
      </p:sp>
      <p:graphicFrame>
        <p:nvGraphicFramePr>
          <p:cNvPr id="2" name="图示 1"/>
          <p:cNvGraphicFramePr/>
          <p:nvPr>
            <p:extLst>
              <p:ext uri="{D42A27DB-BD31-4B8C-83A1-F6EECF244321}">
                <p14:modId xmlns:p14="http://schemas.microsoft.com/office/powerpoint/2010/main" val="3758291396"/>
              </p:ext>
            </p:extLst>
          </p:nvPr>
        </p:nvGraphicFramePr>
        <p:xfrm>
          <a:off x="2987824" y="901900"/>
          <a:ext cx="5948208" cy="398727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242352753"/>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矩形 31"/>
          <p:cNvSpPr>
            <a:spLocks noChangeArrowheads="1"/>
          </p:cNvSpPr>
          <p:nvPr/>
        </p:nvSpPr>
        <p:spPr bwMode="auto">
          <a:xfrm>
            <a:off x="3203848" y="267494"/>
            <a:ext cx="2232248" cy="707886"/>
          </a:xfrm>
          <a:prstGeom prst="rect">
            <a:avLst/>
          </a:prstGeom>
          <a:solidFill>
            <a:srgbClr val="00B0F0"/>
          </a:solidFill>
          <a:ln>
            <a:noFill/>
          </a:ln>
        </p:spPr>
        <p:txBody>
          <a:bodyPr wrap="square">
            <a:spAutoFit/>
          </a:bodyPr>
          <a:lstStyle/>
          <a:p>
            <a:r>
              <a:rPr lang="zh-CN" altLang="en-US" sz="4000" b="1" dirty="0" smtClean="0">
                <a:solidFill>
                  <a:schemeClr val="bg1"/>
                </a:solidFill>
                <a:latin typeface="华文新魏" pitchFamily="2" charset="-122"/>
                <a:ea typeface="华文新魏" pitchFamily="2" charset="-122"/>
                <a:cs typeface="Microsoft New Tai Lue" pitchFamily="34" charset="0"/>
                <a:sym typeface="字魂105号-简雅黑" pitchFamily="2" charset="-122"/>
              </a:rPr>
              <a:t>温馨提示</a:t>
            </a:r>
            <a:endParaRPr lang="en-US" altLang="zh-CN" sz="4000" b="1" dirty="0">
              <a:solidFill>
                <a:schemeClr val="bg1"/>
              </a:solidFill>
              <a:latin typeface="华文新魏" pitchFamily="2" charset="-122"/>
              <a:ea typeface="华文新魏" pitchFamily="2" charset="-122"/>
              <a:cs typeface="Microsoft New Tai Lue" pitchFamily="34" charset="0"/>
              <a:sym typeface="字魂105号-简雅黑" pitchFamily="2" charset="-122"/>
            </a:endParaRPr>
          </a:p>
        </p:txBody>
      </p:sp>
      <p:sp>
        <p:nvSpPr>
          <p:cNvPr id="4" name="TextBox 3"/>
          <p:cNvSpPr txBox="1"/>
          <p:nvPr/>
        </p:nvSpPr>
        <p:spPr>
          <a:xfrm>
            <a:off x="265091" y="843558"/>
            <a:ext cx="8568952" cy="3785652"/>
          </a:xfrm>
          <a:prstGeom prst="rect">
            <a:avLst/>
          </a:prstGeom>
          <a:noFill/>
        </p:spPr>
        <p:txBody>
          <a:bodyPr wrap="square" rtlCol="0">
            <a:spAutoFit/>
          </a:bodyPr>
          <a:lstStyle/>
          <a:p>
            <a:pPr>
              <a:lnSpc>
                <a:spcPct val="150000"/>
              </a:lnSpc>
            </a:pPr>
            <a:r>
              <a:rPr lang="zh-CN" altLang="en-US" sz="2000" b="1" dirty="0">
                <a:latin typeface="华文楷体" pitchFamily="2" charset="-122"/>
                <a:ea typeface="华文楷体" pitchFamily="2" charset="-122"/>
              </a:rPr>
              <a:t>三</a:t>
            </a:r>
            <a:r>
              <a:rPr lang="zh-CN" altLang="en-US" sz="2000" b="1" dirty="0" smtClean="0">
                <a:latin typeface="华文楷体" pitchFamily="2" charset="-122"/>
                <a:ea typeface="华文楷体" pitchFamily="2" charset="-122"/>
              </a:rPr>
              <a:t>、诚信纳税问题</a:t>
            </a:r>
            <a:endParaRPr lang="en-US" altLang="zh-CN" sz="2000" b="1" dirty="0" smtClean="0">
              <a:latin typeface="华文楷体" pitchFamily="2" charset="-122"/>
              <a:ea typeface="华文楷体" pitchFamily="2" charset="-122"/>
            </a:endParaRPr>
          </a:p>
          <a:p>
            <a:pPr>
              <a:lnSpc>
                <a:spcPct val="150000"/>
              </a:lnSpc>
            </a:pPr>
            <a:r>
              <a:rPr lang="en-US" altLang="zh-CN" sz="2000" b="1" dirty="0" smtClean="0">
                <a:latin typeface="华文楷体" pitchFamily="2" charset="-122"/>
                <a:ea typeface="华文楷体" pitchFamily="2" charset="-122"/>
              </a:rPr>
              <a:t>《</a:t>
            </a:r>
            <a:r>
              <a:rPr lang="zh-CN" altLang="en-US" sz="2000" b="1" dirty="0" smtClean="0">
                <a:latin typeface="华文楷体" pitchFamily="2" charset="-122"/>
                <a:ea typeface="华文楷体" pitchFamily="2" charset="-122"/>
              </a:rPr>
              <a:t>中华人民共和国</a:t>
            </a:r>
            <a:r>
              <a:rPr lang="zh-CN" altLang="en-US" sz="2000" b="1" dirty="0">
                <a:latin typeface="华文楷体" pitchFamily="2" charset="-122"/>
                <a:ea typeface="华文楷体" pitchFamily="2" charset="-122"/>
              </a:rPr>
              <a:t>税收</a:t>
            </a:r>
            <a:r>
              <a:rPr lang="zh-CN" altLang="en-US" sz="2000" b="1" dirty="0" smtClean="0">
                <a:latin typeface="华文楷体" pitchFamily="2" charset="-122"/>
                <a:ea typeface="华文楷体" pitchFamily="2" charset="-122"/>
              </a:rPr>
              <a:t>征收管理法</a:t>
            </a:r>
            <a:r>
              <a:rPr lang="en-US" altLang="zh-CN" sz="2000" b="1" dirty="0" smtClean="0">
                <a:latin typeface="华文楷体" pitchFamily="2" charset="-122"/>
                <a:ea typeface="华文楷体" pitchFamily="2" charset="-122"/>
              </a:rPr>
              <a:t>》</a:t>
            </a:r>
          </a:p>
          <a:p>
            <a:pPr>
              <a:lnSpc>
                <a:spcPct val="150000"/>
              </a:lnSpc>
            </a:pPr>
            <a:r>
              <a:rPr lang="zh-CN" altLang="en-US" sz="2000" b="1" dirty="0" smtClean="0">
                <a:latin typeface="华文楷体" pitchFamily="2" charset="-122"/>
                <a:ea typeface="华文楷体" pitchFamily="2" charset="-122"/>
              </a:rPr>
              <a:t>第六十三条：纳税人</a:t>
            </a:r>
            <a:r>
              <a:rPr lang="zh-CN" altLang="en-US" sz="2000" b="1" dirty="0">
                <a:latin typeface="华文楷体" pitchFamily="2" charset="-122"/>
                <a:ea typeface="华文楷体" pitchFamily="2" charset="-122"/>
              </a:rPr>
              <a:t>进行虚假的纳税</a:t>
            </a:r>
            <a:r>
              <a:rPr lang="zh-CN" altLang="en-US" sz="2000" b="1" dirty="0" smtClean="0">
                <a:latin typeface="华文楷体" pitchFamily="2" charset="-122"/>
                <a:ea typeface="华文楷体" pitchFamily="2" charset="-122"/>
              </a:rPr>
              <a:t>申报，不</a:t>
            </a:r>
            <a:r>
              <a:rPr lang="zh-CN" altLang="en-US" sz="2000" b="1" dirty="0">
                <a:latin typeface="华文楷体" pitchFamily="2" charset="-122"/>
                <a:ea typeface="华文楷体" pitchFamily="2" charset="-122"/>
              </a:rPr>
              <a:t>缴或者少缴应纳税款</a:t>
            </a:r>
            <a:r>
              <a:rPr lang="zh-CN" altLang="en-US" sz="2000" b="1" dirty="0" smtClean="0">
                <a:latin typeface="华文楷体" pitchFamily="2" charset="-122"/>
                <a:ea typeface="华文楷体" pitchFamily="2" charset="-122"/>
              </a:rPr>
              <a:t>的，是偷税。对</a:t>
            </a:r>
            <a:r>
              <a:rPr lang="zh-CN" altLang="en-US" sz="2000" b="1" dirty="0">
                <a:latin typeface="华文楷体" pitchFamily="2" charset="-122"/>
                <a:ea typeface="华文楷体" pitchFamily="2" charset="-122"/>
              </a:rPr>
              <a:t>纳税人偷税</a:t>
            </a:r>
            <a:r>
              <a:rPr lang="zh-CN" altLang="en-US" sz="2000" b="1" dirty="0" smtClean="0">
                <a:latin typeface="华文楷体" pitchFamily="2" charset="-122"/>
                <a:ea typeface="华文楷体" pitchFamily="2" charset="-122"/>
              </a:rPr>
              <a:t>的，由税务机关追缴</a:t>
            </a:r>
            <a:r>
              <a:rPr lang="zh-CN" altLang="en-US" sz="2000" b="1" dirty="0">
                <a:latin typeface="华文楷体" pitchFamily="2" charset="-122"/>
                <a:ea typeface="华文楷体" pitchFamily="2" charset="-122"/>
              </a:rPr>
              <a:t>其不缴或者少缴的</a:t>
            </a:r>
            <a:r>
              <a:rPr lang="zh-CN" altLang="en-US" sz="2000" b="1" dirty="0" smtClean="0">
                <a:latin typeface="华文楷体" pitchFamily="2" charset="-122"/>
                <a:ea typeface="华文楷体" pitchFamily="2" charset="-122"/>
              </a:rPr>
              <a:t>税款、滞纳金</a:t>
            </a:r>
            <a:r>
              <a:rPr lang="zh-CN" altLang="en-US" sz="2000" b="1" dirty="0">
                <a:latin typeface="华文楷体" pitchFamily="2" charset="-122"/>
                <a:ea typeface="华文楷体" pitchFamily="2" charset="-122"/>
              </a:rPr>
              <a:t>，并处不</a:t>
            </a:r>
            <a:r>
              <a:rPr lang="zh-CN" altLang="en-US" sz="2000" b="1" dirty="0" smtClean="0">
                <a:latin typeface="华文楷体" pitchFamily="2" charset="-122"/>
                <a:ea typeface="华文楷体" pitchFamily="2" charset="-122"/>
              </a:rPr>
              <a:t>缴或者</a:t>
            </a:r>
            <a:r>
              <a:rPr lang="zh-CN" altLang="en-US" sz="2000" b="1" dirty="0">
                <a:latin typeface="华文楷体" pitchFamily="2" charset="-122"/>
                <a:ea typeface="华文楷体" pitchFamily="2" charset="-122"/>
              </a:rPr>
              <a:t>少缴的</a:t>
            </a:r>
            <a:r>
              <a:rPr lang="zh-CN" altLang="en-US" sz="2000" b="1" dirty="0" smtClean="0">
                <a:latin typeface="华文楷体" pitchFamily="2" charset="-122"/>
                <a:ea typeface="华文楷体" pitchFamily="2" charset="-122"/>
              </a:rPr>
              <a:t>税款百分之五十以上</a:t>
            </a:r>
            <a:r>
              <a:rPr lang="zh-CN" altLang="en-US" sz="2000" b="1" dirty="0">
                <a:latin typeface="华文楷体" pitchFamily="2" charset="-122"/>
                <a:ea typeface="华文楷体" pitchFamily="2" charset="-122"/>
              </a:rPr>
              <a:t>五倍以下的</a:t>
            </a:r>
            <a:r>
              <a:rPr lang="zh-CN" altLang="en-US" sz="2000" b="1" dirty="0" smtClean="0">
                <a:latin typeface="华文楷体" pitchFamily="2" charset="-122"/>
                <a:ea typeface="华文楷体" pitchFamily="2" charset="-122"/>
              </a:rPr>
              <a:t>罚款；构成</a:t>
            </a:r>
            <a:r>
              <a:rPr lang="zh-CN" altLang="en-US" sz="2000" b="1" dirty="0">
                <a:latin typeface="华文楷体" pitchFamily="2" charset="-122"/>
                <a:ea typeface="华文楷体" pitchFamily="2" charset="-122"/>
              </a:rPr>
              <a:t>犯罪</a:t>
            </a:r>
            <a:r>
              <a:rPr lang="zh-CN" altLang="en-US" sz="2000" b="1" dirty="0" smtClean="0">
                <a:latin typeface="华文楷体" pitchFamily="2" charset="-122"/>
                <a:ea typeface="华文楷体" pitchFamily="2" charset="-122"/>
              </a:rPr>
              <a:t>的，依法</a:t>
            </a:r>
            <a:r>
              <a:rPr lang="zh-CN" altLang="en-US" sz="2000" b="1" dirty="0">
                <a:latin typeface="华文楷体" pitchFamily="2" charset="-122"/>
                <a:ea typeface="华文楷体" pitchFamily="2" charset="-122"/>
              </a:rPr>
              <a:t>追究刑事责任</a:t>
            </a:r>
            <a:r>
              <a:rPr lang="zh-CN" altLang="en-US" sz="2000" b="1" dirty="0" smtClean="0">
                <a:latin typeface="华文楷体" pitchFamily="2" charset="-122"/>
                <a:ea typeface="华文楷体" pitchFamily="2" charset="-122"/>
              </a:rPr>
              <a:t>。</a:t>
            </a:r>
            <a:endParaRPr lang="en-US" altLang="zh-CN" sz="2000" b="1" dirty="0" smtClean="0">
              <a:latin typeface="华文楷体" pitchFamily="2" charset="-122"/>
              <a:ea typeface="华文楷体" pitchFamily="2" charset="-122"/>
            </a:endParaRPr>
          </a:p>
          <a:p>
            <a:pPr>
              <a:lnSpc>
                <a:spcPct val="150000"/>
              </a:lnSpc>
            </a:pPr>
            <a:r>
              <a:rPr lang="zh-CN" altLang="en-US" sz="2000" b="1" dirty="0" smtClean="0">
                <a:latin typeface="华文楷体" pitchFamily="2" charset="-122"/>
                <a:ea typeface="华文楷体" pitchFamily="2" charset="-122"/>
              </a:rPr>
              <a:t>第六十四条：纳税人</a:t>
            </a:r>
            <a:r>
              <a:rPr lang="zh-CN" altLang="en-US" sz="2000" b="1" dirty="0">
                <a:latin typeface="华文楷体" pitchFamily="2" charset="-122"/>
                <a:ea typeface="华文楷体" pitchFamily="2" charset="-122"/>
              </a:rPr>
              <a:t>编造虚假</a:t>
            </a:r>
            <a:r>
              <a:rPr lang="zh-CN" altLang="en-US" sz="2000" b="1" dirty="0" smtClean="0">
                <a:latin typeface="华文楷体" pitchFamily="2" charset="-122"/>
                <a:ea typeface="华文楷体" pitchFamily="2" charset="-122"/>
              </a:rPr>
              <a:t>计税</a:t>
            </a:r>
            <a:r>
              <a:rPr lang="zh-CN" altLang="en-US" sz="2000" b="1" dirty="0">
                <a:latin typeface="华文楷体" pitchFamily="2" charset="-122"/>
                <a:ea typeface="华文楷体" pitchFamily="2" charset="-122"/>
              </a:rPr>
              <a:t>依据</a:t>
            </a:r>
            <a:r>
              <a:rPr lang="zh-CN" altLang="en-US" sz="2000" b="1" dirty="0" smtClean="0">
                <a:latin typeface="华文楷体" pitchFamily="2" charset="-122"/>
                <a:ea typeface="华文楷体" pitchFamily="2" charset="-122"/>
              </a:rPr>
              <a:t>的，由</a:t>
            </a:r>
            <a:r>
              <a:rPr lang="zh-CN" altLang="en-US" sz="2000" b="1" dirty="0">
                <a:latin typeface="华文楷体" pitchFamily="2" charset="-122"/>
                <a:ea typeface="华文楷体" pitchFamily="2" charset="-122"/>
              </a:rPr>
              <a:t>税务机关责令限期改正，并处</a:t>
            </a:r>
            <a:r>
              <a:rPr lang="en-US" altLang="zh-CN" sz="2000" b="1" dirty="0">
                <a:latin typeface="华文楷体" pitchFamily="2" charset="-122"/>
                <a:ea typeface="华文楷体" pitchFamily="2" charset="-122"/>
              </a:rPr>
              <a:t>5</a:t>
            </a:r>
            <a:r>
              <a:rPr lang="zh-CN" altLang="en-US" sz="2000" b="1" dirty="0">
                <a:latin typeface="华文楷体" pitchFamily="2" charset="-122"/>
                <a:ea typeface="华文楷体" pitchFamily="2" charset="-122"/>
              </a:rPr>
              <a:t>万元以下的罚款。</a:t>
            </a:r>
          </a:p>
        </p:txBody>
      </p:sp>
    </p:spTree>
    <p:extLst>
      <p:ext uri="{BB962C8B-B14F-4D97-AF65-F5344CB8AC3E}">
        <p14:creationId xmlns:p14="http://schemas.microsoft.com/office/powerpoint/2010/main" val="277875581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0761"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65416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图片 10"/>
          <p:cNvPicPr>
            <a:picLocks noChangeAspect="1"/>
          </p:cNvPicPr>
          <p:nvPr/>
        </p:nvPicPr>
        <p:blipFill>
          <a:blip r:embed="rId3" cstate="print">
            <a:extLst>
              <a:ext uri="{28A0092B-C50C-407E-A947-70E740481C1C}">
                <a14:useLocalDpi xmlns:a14="http://schemas.microsoft.com/office/drawing/2010/main" val="0"/>
              </a:ext>
            </a:extLst>
          </a:blip>
          <a:srcRect t="49538"/>
          <a:stretch>
            <a:fillRect/>
          </a:stretch>
        </p:blipFill>
        <p:spPr bwMode="auto">
          <a:xfrm>
            <a:off x="-4763" y="4148138"/>
            <a:ext cx="9144000" cy="1368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图片 6"/>
          <p:cNvPicPr>
            <a:picLocks noChangeAspect="1"/>
          </p:cNvPicPr>
          <p:nvPr/>
        </p:nvPicPr>
        <p:blipFill>
          <a:blip r:embed="rId4" cstate="print">
            <a:extLst>
              <a:ext uri="{28A0092B-C50C-407E-A947-70E740481C1C}">
                <a14:useLocalDpi xmlns:a14="http://schemas.microsoft.com/office/drawing/2010/main" val="0"/>
              </a:ext>
            </a:extLst>
          </a:blip>
          <a:srcRect b="90108"/>
          <a:stretch>
            <a:fillRect/>
          </a:stretch>
        </p:blipFill>
        <p:spPr bwMode="auto">
          <a:xfrm>
            <a:off x="0" y="2"/>
            <a:ext cx="9144000" cy="508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图片 32"/>
          <p:cNvPicPr>
            <a:picLocks noChangeAspect="1"/>
          </p:cNvPicPr>
          <p:nvPr/>
        </p:nvPicPr>
        <p:blipFill>
          <a:blip r:embed="rId5" cstate="print">
            <a:extLst>
              <a:ext uri="{28A0092B-C50C-407E-A947-70E740481C1C}">
                <a14:useLocalDpi xmlns:a14="http://schemas.microsoft.com/office/drawing/2010/main" val="0"/>
              </a:ext>
            </a:extLst>
          </a:blip>
          <a:srcRect l="12854" t="25578" r="9875" b="9903"/>
          <a:stretch>
            <a:fillRect/>
          </a:stretch>
        </p:blipFill>
        <p:spPr bwMode="auto">
          <a:xfrm>
            <a:off x="163118" y="33338"/>
            <a:ext cx="558403"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文本框 33"/>
          <p:cNvSpPr txBox="1">
            <a:spLocks noChangeArrowheads="1"/>
          </p:cNvSpPr>
          <p:nvPr/>
        </p:nvSpPr>
        <p:spPr bwMode="auto">
          <a:xfrm>
            <a:off x="883445" y="80964"/>
            <a:ext cx="138564" cy="346249"/>
          </a:xfrm>
          <a:prstGeom prst="rect">
            <a:avLst/>
          </a:prstGeom>
          <a:noFill/>
          <a:ln w="9525">
            <a:noFill/>
            <a:miter lim="800000"/>
          </a:ln>
        </p:spPr>
        <p:txBody>
          <a:bodyPr wrap="none" lIns="68580" tIns="34290" rIns="68580" bIns="34290">
            <a:spAutoFit/>
          </a:bodyPr>
          <a:lstStyle/>
          <a:p>
            <a:pPr>
              <a:defRPr/>
            </a:pPr>
            <a:endParaRPr lang="zh-CN" altLang="en-US" b="1" spc="225" dirty="0">
              <a:solidFill>
                <a:schemeClr val="bg1"/>
              </a:soli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10" name="矩形 9"/>
          <p:cNvSpPr/>
          <p:nvPr/>
        </p:nvSpPr>
        <p:spPr>
          <a:xfrm flipH="1">
            <a:off x="-4522" y="547633"/>
            <a:ext cx="9146383" cy="67595"/>
          </a:xfrm>
          <a:prstGeom prst="rect">
            <a:avLst/>
          </a:prstGeom>
          <a:solidFill>
            <a:schemeClr val="accent1">
              <a:lumMod val="75000"/>
            </a:schemeClr>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buFont typeface="Arial" panose="020B0604020202020204" pitchFamily="34" charset="0"/>
              <a:buNone/>
              <a:defRPr/>
            </a:pPr>
            <a:endParaRPr lang="zh-CN" altLang="en-US"/>
          </a:p>
        </p:txBody>
      </p:sp>
      <p:sp>
        <p:nvSpPr>
          <p:cNvPr id="8201" name="灯片编号占位符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eaLnBrk="0" hangingPunct="0">
              <a:defRPr>
                <a:solidFill>
                  <a:schemeClr val="tx1"/>
                </a:solidFill>
                <a:latin typeface="Calibri" pitchFamily="34" charset="0"/>
                <a:ea typeface="宋体" pitchFamily="2" charset="-122"/>
              </a:defRPr>
            </a:lvl1pPr>
            <a:lvl2pPr marL="557213" indent="-214313" eaLnBrk="0" hangingPunct="0">
              <a:defRPr>
                <a:solidFill>
                  <a:schemeClr val="tx1"/>
                </a:solidFill>
                <a:latin typeface="Calibri" pitchFamily="34" charset="0"/>
                <a:ea typeface="宋体" pitchFamily="2" charset="-122"/>
              </a:defRPr>
            </a:lvl2pPr>
            <a:lvl3pPr marL="857250" indent="-171450" eaLnBrk="0" hangingPunct="0">
              <a:defRPr>
                <a:solidFill>
                  <a:schemeClr val="tx1"/>
                </a:solidFill>
                <a:latin typeface="Calibri" pitchFamily="34" charset="0"/>
                <a:ea typeface="宋体" pitchFamily="2" charset="-122"/>
              </a:defRPr>
            </a:lvl3pPr>
            <a:lvl4pPr marL="1200150" indent="-171450" eaLnBrk="0" hangingPunct="0">
              <a:defRPr>
                <a:solidFill>
                  <a:schemeClr val="tx1"/>
                </a:solidFill>
                <a:latin typeface="Calibri" pitchFamily="34" charset="0"/>
                <a:ea typeface="宋体" pitchFamily="2" charset="-122"/>
              </a:defRPr>
            </a:lvl4pPr>
            <a:lvl5pPr marL="1543050" indent="-171450" eaLnBrk="0" hangingPunct="0">
              <a:defRPr>
                <a:solidFill>
                  <a:schemeClr val="tx1"/>
                </a:solidFill>
                <a:latin typeface="Calibri" pitchFamily="34" charset="0"/>
                <a:ea typeface="宋体" pitchFamily="2" charset="-122"/>
              </a:defRPr>
            </a:lvl5pPr>
            <a:lvl6pPr marL="1885950" indent="-171450" eaLnBrk="0" fontAlgn="base" hangingPunct="0">
              <a:spcBef>
                <a:spcPct val="0"/>
              </a:spcBef>
              <a:spcAft>
                <a:spcPct val="0"/>
              </a:spcAft>
              <a:defRPr>
                <a:solidFill>
                  <a:schemeClr val="tx1"/>
                </a:solidFill>
                <a:latin typeface="Calibri" pitchFamily="34" charset="0"/>
                <a:ea typeface="宋体" pitchFamily="2" charset="-122"/>
              </a:defRPr>
            </a:lvl6pPr>
            <a:lvl7pPr marL="2228850" indent="-171450" eaLnBrk="0" fontAlgn="base" hangingPunct="0">
              <a:spcBef>
                <a:spcPct val="0"/>
              </a:spcBef>
              <a:spcAft>
                <a:spcPct val="0"/>
              </a:spcAft>
              <a:defRPr>
                <a:solidFill>
                  <a:schemeClr val="tx1"/>
                </a:solidFill>
                <a:latin typeface="Calibri" pitchFamily="34" charset="0"/>
                <a:ea typeface="宋体" pitchFamily="2" charset="-122"/>
              </a:defRPr>
            </a:lvl7pPr>
            <a:lvl8pPr marL="2571750" indent="-171450" eaLnBrk="0" fontAlgn="base" hangingPunct="0">
              <a:spcBef>
                <a:spcPct val="0"/>
              </a:spcBef>
              <a:spcAft>
                <a:spcPct val="0"/>
              </a:spcAft>
              <a:defRPr>
                <a:solidFill>
                  <a:schemeClr val="tx1"/>
                </a:solidFill>
                <a:latin typeface="Calibri" pitchFamily="34" charset="0"/>
                <a:ea typeface="宋体" pitchFamily="2" charset="-122"/>
              </a:defRPr>
            </a:lvl8pPr>
            <a:lvl9pPr marL="2914650" indent="-17145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fld id="{8C7DF257-E8EB-4E5B-8EA1-6314C2B441C8}" type="slidenum">
              <a:rPr lang="zh-CN" altLang="en-US" smtClean="0">
                <a:solidFill>
                  <a:srgbClr val="898989"/>
                </a:solidFill>
              </a:rPr>
              <a:pPr eaLnBrk="1" hangingPunct="1"/>
              <a:t>6</a:t>
            </a:fld>
            <a:endParaRPr lang="en-US" altLang="zh-CN" smtClean="0">
              <a:solidFill>
                <a:srgbClr val="898989"/>
              </a:solidFill>
            </a:endParaRPr>
          </a:p>
        </p:txBody>
      </p:sp>
      <p:sp>
        <p:nvSpPr>
          <p:cNvPr id="4" name="矩形 3"/>
          <p:cNvSpPr/>
          <p:nvPr/>
        </p:nvSpPr>
        <p:spPr>
          <a:xfrm>
            <a:off x="215504" y="1048941"/>
            <a:ext cx="8712994" cy="457048"/>
          </a:xfrm>
          <a:prstGeom prst="rect">
            <a:avLst/>
          </a:prstGeom>
        </p:spPr>
        <p:txBody>
          <a:bodyPr lIns="68580" tIns="34290" rIns="68580" bIns="34290">
            <a:spAutoFit/>
          </a:bodyPr>
          <a:lstStyle/>
          <a:p>
            <a:pPr>
              <a:lnSpc>
                <a:spcPct val="120000"/>
              </a:lnSpc>
              <a:buFont typeface="Arial" panose="020B0604020202020204" pitchFamily="34" charset="0"/>
              <a:buNone/>
              <a:defRPr/>
            </a:pPr>
            <a:r>
              <a:rPr lang="zh-CN" altLang="en-US" b="1" dirty="0">
                <a:solidFill>
                  <a:srgbClr val="235AA6"/>
                </a:solidFill>
                <a:latin typeface="微软雅黑" panose="020B0503020204020204" pitchFamily="34" charset="-122"/>
                <a:ea typeface="微软雅黑" panose="020B0503020204020204" pitchFamily="34" charset="-122"/>
                <a:sym typeface="+mn-lt"/>
              </a:rPr>
              <a:t>综合所得个人所得税汇算清缴</a:t>
            </a:r>
            <a:r>
              <a:rPr lang="en-US" altLang="zh-CN" b="1" dirty="0">
                <a:solidFill>
                  <a:srgbClr val="235AA6"/>
                </a:solidFill>
                <a:latin typeface="微软雅黑" panose="020B0503020204020204" pitchFamily="34" charset="-122"/>
                <a:ea typeface="微软雅黑" panose="020B0503020204020204" pitchFamily="34" charset="-122"/>
                <a:sym typeface="+mn-lt"/>
              </a:rPr>
              <a:t>——</a:t>
            </a:r>
            <a:r>
              <a:rPr lang="zh-CN" altLang="en-US" sz="2100" b="1" dirty="0">
                <a:solidFill>
                  <a:srgbClr val="FF0000"/>
                </a:solidFill>
                <a:latin typeface="+mn-ea"/>
                <a:cs typeface="+mn-ea"/>
                <a:sym typeface="+mn-lt"/>
              </a:rPr>
              <a:t>查遗补漏、汇总收支、按年算账、多退少补</a:t>
            </a:r>
          </a:p>
        </p:txBody>
      </p:sp>
      <p:sp>
        <p:nvSpPr>
          <p:cNvPr id="12" name="TextBox 11"/>
          <p:cNvSpPr txBox="1"/>
          <p:nvPr/>
        </p:nvSpPr>
        <p:spPr>
          <a:xfrm>
            <a:off x="2556570" y="-11259"/>
            <a:ext cx="3729196" cy="530915"/>
          </a:xfrm>
          <a:prstGeom prst="rect">
            <a:avLst/>
          </a:prstGeom>
          <a:noFill/>
        </p:spPr>
        <p:txBody>
          <a:bodyPr lIns="68580" tIns="34290" rIns="68580" bIns="34290">
            <a:spAutoFit/>
            <a:scene3d>
              <a:camera prst="orthographicFront"/>
              <a:lightRig rig="soft" dir="t">
                <a:rot lat="0" lon="0" rev="10800000"/>
              </a:lightRig>
            </a:scene3d>
            <a:sp3d>
              <a:bevelT w="27940" h="12700"/>
              <a:contourClr>
                <a:srgbClr val="DDDDDD"/>
              </a:contourClr>
            </a:sp3d>
          </a:bodyPr>
          <a:lstStyle/>
          <a:p>
            <a:pPr>
              <a:buFont typeface="Arial" panose="020B0604020202020204" pitchFamily="34" charset="0"/>
              <a:buNone/>
              <a:defRPr/>
            </a:pPr>
            <a:r>
              <a:rPr lang="zh-CN" altLang="en-US" sz="3000" b="1" spc="113" dirty="0">
                <a:ln w="11430"/>
                <a:solidFill>
                  <a:srgbClr val="F8F8F8"/>
                </a:solidFill>
                <a:effectLst>
                  <a:outerShdw blurRad="25400" algn="tl" rotWithShape="0">
                    <a:srgbClr val="000000">
                      <a:alpha val="43000"/>
                    </a:srgbClr>
                  </a:outerShdw>
                </a:effectLst>
                <a:latin typeface="华文行楷" pitchFamily="2" charset="-122"/>
                <a:ea typeface="华文行楷" pitchFamily="2" charset="-122"/>
              </a:rPr>
              <a:t>汇算清缴政策规定</a:t>
            </a:r>
          </a:p>
        </p:txBody>
      </p:sp>
      <p:sp>
        <p:nvSpPr>
          <p:cNvPr id="6" name="矩形 5"/>
          <p:cNvSpPr/>
          <p:nvPr/>
        </p:nvSpPr>
        <p:spPr>
          <a:xfrm>
            <a:off x="1021557" y="1869282"/>
            <a:ext cx="8099822" cy="2793072"/>
          </a:xfrm>
          <a:prstGeom prst="rect">
            <a:avLst/>
          </a:prstGeom>
        </p:spPr>
        <p:txBody>
          <a:bodyPr lIns="68580" tIns="34290" rIns="68580" bIns="34290">
            <a:spAutoFit/>
          </a:bodyPr>
          <a:lstStyle/>
          <a:p>
            <a:pPr>
              <a:buFont typeface="Arial" panose="020B0604020202020204" pitchFamily="34" charset="0"/>
              <a:buNone/>
              <a:defRPr/>
            </a:pPr>
            <a:r>
              <a:rPr lang="zh-CN" altLang="en-US" sz="1500" b="1" dirty="0">
                <a:solidFill>
                  <a:srgbClr val="235AA6"/>
                </a:solidFill>
                <a:latin typeface="微软雅黑" panose="020B0503020204020204" pitchFamily="34" charset="-122"/>
                <a:ea typeface="微软雅黑" panose="020B0503020204020204" pitchFamily="34" charset="-122"/>
              </a:rPr>
              <a:t>“汇” 收支</a:t>
            </a:r>
            <a:r>
              <a:rPr lang="zh-CN" altLang="en-US" b="1" dirty="0">
                <a:latin typeface="华文楷体" pitchFamily="2" charset="-122"/>
                <a:ea typeface="华文楷体" pitchFamily="2" charset="-122"/>
                <a:cs typeface="+mn-ea"/>
              </a:rPr>
              <a:t>：居民个人自行汇总一个纳税年度内取得的综合所得、支出等情况</a:t>
            </a:r>
            <a:endParaRPr lang="en-US" altLang="zh-CN" b="1" dirty="0">
              <a:latin typeface="华文楷体" pitchFamily="2" charset="-122"/>
              <a:ea typeface="华文楷体" pitchFamily="2" charset="-122"/>
              <a:cs typeface="+mn-ea"/>
            </a:endParaRPr>
          </a:p>
          <a:p>
            <a:pPr>
              <a:buFont typeface="Arial" panose="020B0604020202020204" pitchFamily="34" charset="0"/>
              <a:buNone/>
              <a:defRPr/>
            </a:pPr>
            <a:endParaRPr lang="en-US" altLang="zh-CN" b="1" dirty="0">
              <a:latin typeface="华文楷体" pitchFamily="2" charset="-122"/>
              <a:ea typeface="华文楷体" pitchFamily="2" charset="-122"/>
              <a:cs typeface="+mn-ea"/>
            </a:endParaRPr>
          </a:p>
          <a:p>
            <a:pPr>
              <a:buFont typeface="Arial" panose="020B0604020202020204" pitchFamily="34" charset="0"/>
              <a:buNone/>
              <a:defRPr/>
            </a:pPr>
            <a:r>
              <a:rPr lang="zh-CN" altLang="en-US" sz="1500" b="1" dirty="0">
                <a:solidFill>
                  <a:srgbClr val="235AA6"/>
                </a:solidFill>
                <a:latin typeface="微软雅黑" panose="020B0503020204020204" pitchFamily="34" charset="-122"/>
                <a:ea typeface="微软雅黑" panose="020B0503020204020204" pitchFamily="34" charset="-122"/>
                <a:sym typeface="+mn-lt"/>
              </a:rPr>
              <a:t>“算” 总账</a:t>
            </a:r>
            <a:r>
              <a:rPr lang="zh-CN" altLang="en-US" b="1" dirty="0">
                <a:latin typeface="华文楷体" pitchFamily="2" charset="-122"/>
                <a:ea typeface="华文楷体" pitchFamily="2" charset="-122"/>
                <a:cs typeface="+mn-ea"/>
                <a:sym typeface="+mn-lt"/>
              </a:rPr>
              <a:t>：依法计算本年度应纳税额，减除已预缴税额，确定该纳税年度应补    </a:t>
            </a:r>
            <a:endParaRPr lang="en-US" altLang="zh-CN" b="1" dirty="0">
              <a:latin typeface="华文楷体" pitchFamily="2" charset="-122"/>
              <a:ea typeface="华文楷体" pitchFamily="2" charset="-122"/>
              <a:cs typeface="+mn-ea"/>
              <a:sym typeface="+mn-lt"/>
            </a:endParaRPr>
          </a:p>
          <a:p>
            <a:pPr>
              <a:buFont typeface="Arial" panose="020B0604020202020204" pitchFamily="34" charset="0"/>
              <a:buNone/>
              <a:defRPr/>
            </a:pPr>
            <a:r>
              <a:rPr lang="en-US" altLang="zh-CN" b="1" dirty="0">
                <a:latin typeface="华文楷体" pitchFamily="2" charset="-122"/>
                <a:ea typeface="华文楷体" pitchFamily="2" charset="-122"/>
                <a:cs typeface="+mn-ea"/>
                <a:sym typeface="+mn-lt"/>
              </a:rPr>
              <a:t>                      </a:t>
            </a:r>
            <a:r>
              <a:rPr lang="zh-CN" altLang="en-US" b="1" dirty="0">
                <a:latin typeface="华文楷体" pitchFamily="2" charset="-122"/>
                <a:ea typeface="华文楷体" pitchFamily="2" charset="-122"/>
                <a:cs typeface="+mn-ea"/>
                <a:sym typeface="+mn-lt"/>
              </a:rPr>
              <a:t>税额或者应退税额</a:t>
            </a:r>
            <a:endParaRPr lang="en-US" altLang="zh-CN" b="1" dirty="0">
              <a:latin typeface="华文楷体" pitchFamily="2" charset="-122"/>
              <a:ea typeface="华文楷体" pitchFamily="2" charset="-122"/>
              <a:cs typeface="+mn-ea"/>
              <a:sym typeface="+mn-lt"/>
            </a:endParaRPr>
          </a:p>
          <a:p>
            <a:pPr>
              <a:buFont typeface="Arial" panose="020B0604020202020204" pitchFamily="34" charset="0"/>
              <a:buNone/>
              <a:defRPr/>
            </a:pPr>
            <a:endParaRPr lang="en-US" altLang="zh-CN" sz="1500" b="1" dirty="0">
              <a:solidFill>
                <a:srgbClr val="235AA6"/>
              </a:solidFill>
              <a:latin typeface="微软雅黑" panose="020B0503020204020204" pitchFamily="34" charset="-122"/>
              <a:ea typeface="微软雅黑" panose="020B0503020204020204" pitchFamily="34" charset="-122"/>
              <a:sym typeface="+mn-lt"/>
            </a:endParaRPr>
          </a:p>
          <a:p>
            <a:pPr>
              <a:buFont typeface="Arial" panose="020B0604020202020204" pitchFamily="34" charset="0"/>
              <a:buNone/>
              <a:defRPr/>
            </a:pPr>
            <a:r>
              <a:rPr lang="zh-CN" altLang="en-US" sz="1500" b="1" dirty="0">
                <a:solidFill>
                  <a:srgbClr val="235AA6"/>
                </a:solidFill>
                <a:latin typeface="微软雅黑" panose="020B0503020204020204" pitchFamily="34" charset="-122"/>
                <a:ea typeface="微软雅黑" panose="020B0503020204020204" pitchFamily="34" charset="-122"/>
                <a:sym typeface="+mn-lt"/>
              </a:rPr>
              <a:t>“清” 税款：</a:t>
            </a:r>
            <a:r>
              <a:rPr lang="zh-CN" altLang="en-US" b="1" dirty="0">
                <a:latin typeface="华文楷体" pitchFamily="2" charset="-122"/>
                <a:ea typeface="华文楷体" pitchFamily="2" charset="-122"/>
                <a:cs typeface="+mn-ea"/>
                <a:sym typeface="+mn-lt"/>
              </a:rPr>
              <a:t>自行办理纳税申报，结清税款</a:t>
            </a:r>
            <a:endParaRPr lang="en-US" altLang="zh-CN" b="1" dirty="0">
              <a:latin typeface="华文楷体" pitchFamily="2" charset="-122"/>
              <a:ea typeface="华文楷体" pitchFamily="2" charset="-122"/>
              <a:cs typeface="+mn-ea"/>
              <a:sym typeface="+mn-lt"/>
            </a:endParaRPr>
          </a:p>
          <a:p>
            <a:pPr>
              <a:buFont typeface="Arial" panose="020B0604020202020204" pitchFamily="34" charset="0"/>
              <a:buNone/>
              <a:defRPr/>
            </a:pPr>
            <a:endParaRPr lang="en-US" altLang="zh-CN" b="1" dirty="0">
              <a:latin typeface="华文楷体" pitchFamily="2" charset="-122"/>
              <a:ea typeface="华文楷体" pitchFamily="2" charset="-122"/>
              <a:cs typeface="+mn-ea"/>
              <a:sym typeface="+mn-lt"/>
            </a:endParaRPr>
          </a:p>
          <a:p>
            <a:pPr>
              <a:buFont typeface="Arial" panose="020B0604020202020204" pitchFamily="34" charset="0"/>
              <a:buNone/>
              <a:defRPr/>
            </a:pPr>
            <a:endParaRPr lang="en-US" altLang="zh-CN" b="1" dirty="0">
              <a:latin typeface="华文楷体" pitchFamily="2" charset="-122"/>
              <a:ea typeface="华文楷体" pitchFamily="2" charset="-122"/>
              <a:cs typeface="+mn-ea"/>
              <a:sym typeface="+mn-lt"/>
            </a:endParaRPr>
          </a:p>
          <a:p>
            <a:pPr>
              <a:buFont typeface="Arial" panose="020B0604020202020204" pitchFamily="34" charset="0"/>
              <a:buNone/>
              <a:defRPr/>
            </a:pPr>
            <a:r>
              <a:rPr lang="en-US" altLang="zh-CN" sz="1500" b="1" dirty="0">
                <a:solidFill>
                  <a:srgbClr val="235AA6"/>
                </a:solidFill>
                <a:latin typeface="微软雅黑" panose="020B0503020204020204" pitchFamily="34" charset="-122"/>
                <a:ea typeface="微软雅黑" panose="020B0503020204020204" pitchFamily="34" charset="-122"/>
                <a:sym typeface="+mn-lt"/>
              </a:rPr>
              <a:t> </a:t>
            </a:r>
            <a:r>
              <a:rPr lang="zh-CN" altLang="en-US" sz="1500" b="1" dirty="0">
                <a:solidFill>
                  <a:srgbClr val="235AA6"/>
                </a:solidFill>
                <a:latin typeface="微软雅黑" panose="020B0503020204020204" pitchFamily="34" charset="-122"/>
                <a:ea typeface="微软雅黑" panose="020B0503020204020204" pitchFamily="34" charset="-122"/>
                <a:sym typeface="+mn-lt"/>
              </a:rPr>
              <a:t>“缴退”  税：</a:t>
            </a:r>
            <a:r>
              <a:rPr lang="zh-CN" altLang="en-US" b="1" dirty="0">
                <a:latin typeface="华文楷体" pitchFamily="2" charset="-122"/>
                <a:ea typeface="华文楷体" pitchFamily="2" charset="-122"/>
                <a:cs typeface="+mn-ea"/>
                <a:sym typeface="+mn-lt"/>
              </a:rPr>
              <a:t>多退少补</a:t>
            </a:r>
            <a:endParaRPr lang="en-US" altLang="zh-CN" b="1" dirty="0">
              <a:latin typeface="华文楷体" pitchFamily="2" charset="-122"/>
              <a:ea typeface="华文楷体" pitchFamily="2" charset="-122"/>
              <a:cs typeface="+mn-ea"/>
              <a:sym typeface="+mn-lt"/>
            </a:endParaRPr>
          </a:p>
          <a:p>
            <a:pPr>
              <a:buFont typeface="Arial" panose="020B0604020202020204" pitchFamily="34" charset="0"/>
              <a:buNone/>
              <a:defRPr/>
            </a:pPr>
            <a:endParaRPr lang="zh-CN" altLang="en-US" b="1" dirty="0">
              <a:latin typeface="华文楷体" pitchFamily="2" charset="-122"/>
              <a:ea typeface="华文楷体" pitchFamily="2" charset="-122"/>
              <a:cs typeface="+mn-ea"/>
            </a:endParaRPr>
          </a:p>
        </p:txBody>
      </p:sp>
      <p:sp>
        <p:nvSpPr>
          <p:cNvPr id="16" name="椭圆 80"/>
          <p:cNvSpPr/>
          <p:nvPr/>
        </p:nvSpPr>
        <p:spPr bwMode="auto">
          <a:xfrm>
            <a:off x="515377" y="1853001"/>
            <a:ext cx="506181" cy="474515"/>
          </a:xfrm>
          <a:prstGeom prst="ellipse">
            <a:avLst/>
          </a:prstGeom>
          <a:solidFill>
            <a:schemeClr val="accent1">
              <a:lumMod val="75000"/>
            </a:schemeClr>
          </a:solidFill>
          <a:ln w="25400" cap="flat" cmpd="sng" algn="ctr">
            <a:noFill/>
            <a:prstDash val="solid"/>
          </a:ln>
          <a:effectLst>
            <a:innerShdw blurRad="63500" dist="25400" dir="18660000">
              <a:prstClr val="black">
                <a:alpha val="35000"/>
              </a:prstClr>
            </a:innerShdw>
          </a:effectLst>
        </p:spPr>
        <p:txBody>
          <a:bodyPr lIns="68580" tIns="34290" rIns="68580" bIns="3429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kern="0" dirty="0">
                <a:solidFill>
                  <a:schemeClr val="bg1"/>
                </a:solidFill>
                <a:effectLst>
                  <a:outerShdw blurRad="38100" dist="38100" dir="2700000" algn="tl">
                    <a:srgbClr val="000000">
                      <a:alpha val="43137"/>
                    </a:srgbClr>
                  </a:outerShdw>
                </a:effectLst>
                <a:ea typeface="微软雅黑" panose="020B0503020204020204" pitchFamily="34" charset="-122"/>
              </a:rPr>
              <a:t>1</a:t>
            </a:r>
            <a:endParaRPr lang="zh-CN" altLang="en-US" kern="0" dirty="0">
              <a:solidFill>
                <a:schemeClr val="bg1"/>
              </a:solidFill>
              <a:effectLst>
                <a:outerShdw blurRad="38100" dist="38100" dir="2700000" algn="tl">
                  <a:srgbClr val="000000">
                    <a:alpha val="43137"/>
                  </a:srgbClr>
                </a:outerShdw>
              </a:effectLst>
              <a:ea typeface="微软雅黑" panose="020B0503020204020204" pitchFamily="34" charset="-122"/>
            </a:endParaRPr>
          </a:p>
        </p:txBody>
      </p:sp>
      <p:sp>
        <p:nvSpPr>
          <p:cNvPr id="17" name="椭圆 80"/>
          <p:cNvSpPr/>
          <p:nvPr/>
        </p:nvSpPr>
        <p:spPr bwMode="auto">
          <a:xfrm>
            <a:off x="515377" y="2441216"/>
            <a:ext cx="506181" cy="474515"/>
          </a:xfrm>
          <a:prstGeom prst="ellipse">
            <a:avLst/>
          </a:prstGeom>
          <a:solidFill>
            <a:schemeClr val="accent1">
              <a:lumMod val="75000"/>
            </a:schemeClr>
          </a:solidFill>
          <a:ln w="25400" cap="flat" cmpd="sng" algn="ctr">
            <a:noFill/>
            <a:prstDash val="solid"/>
          </a:ln>
          <a:effectLst>
            <a:innerShdw blurRad="63500" dist="25400" dir="18660000">
              <a:prstClr val="black">
                <a:alpha val="35000"/>
              </a:prstClr>
            </a:innerShdw>
          </a:effectLst>
        </p:spPr>
        <p:txBody>
          <a:bodyPr lIns="68580" tIns="34290" rIns="68580" bIns="3429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kern="0" dirty="0">
                <a:solidFill>
                  <a:schemeClr val="bg1"/>
                </a:solidFill>
                <a:effectLst>
                  <a:outerShdw blurRad="38100" dist="38100" dir="2700000" algn="tl">
                    <a:srgbClr val="000000">
                      <a:alpha val="43137"/>
                    </a:srgbClr>
                  </a:outerShdw>
                </a:effectLst>
                <a:ea typeface="微软雅黑" panose="020B0503020204020204" pitchFamily="34" charset="-122"/>
              </a:rPr>
              <a:t>2</a:t>
            </a:r>
            <a:endParaRPr lang="zh-CN" altLang="en-US" kern="0" dirty="0">
              <a:solidFill>
                <a:schemeClr val="bg1"/>
              </a:solidFill>
              <a:effectLst>
                <a:outerShdw blurRad="38100" dist="38100" dir="2700000" algn="tl">
                  <a:srgbClr val="000000">
                    <a:alpha val="43137"/>
                  </a:srgbClr>
                </a:outerShdw>
              </a:effectLst>
              <a:ea typeface="微软雅黑" panose="020B0503020204020204" pitchFamily="34" charset="-122"/>
            </a:endParaRPr>
          </a:p>
        </p:txBody>
      </p:sp>
      <p:sp>
        <p:nvSpPr>
          <p:cNvPr id="18" name="椭圆 80"/>
          <p:cNvSpPr/>
          <p:nvPr/>
        </p:nvSpPr>
        <p:spPr bwMode="auto">
          <a:xfrm>
            <a:off x="515377" y="3132562"/>
            <a:ext cx="506181" cy="474515"/>
          </a:xfrm>
          <a:prstGeom prst="ellipse">
            <a:avLst/>
          </a:prstGeom>
          <a:solidFill>
            <a:schemeClr val="accent1">
              <a:lumMod val="75000"/>
            </a:schemeClr>
          </a:solidFill>
          <a:ln w="25400" cap="flat" cmpd="sng" algn="ctr">
            <a:noFill/>
            <a:prstDash val="solid"/>
          </a:ln>
          <a:effectLst>
            <a:innerShdw blurRad="63500" dist="25400" dir="18660000">
              <a:prstClr val="black">
                <a:alpha val="35000"/>
              </a:prstClr>
            </a:innerShdw>
          </a:effectLst>
        </p:spPr>
        <p:txBody>
          <a:bodyPr lIns="68580" tIns="34290" rIns="68580" bIns="3429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kern="0" dirty="0">
                <a:solidFill>
                  <a:schemeClr val="bg1"/>
                </a:solidFill>
                <a:effectLst>
                  <a:outerShdw blurRad="38100" dist="38100" dir="2700000" algn="tl">
                    <a:srgbClr val="000000">
                      <a:alpha val="43137"/>
                    </a:srgbClr>
                  </a:outerShdw>
                </a:effectLst>
                <a:ea typeface="微软雅黑" panose="020B0503020204020204" pitchFamily="34" charset="-122"/>
              </a:rPr>
              <a:t>3</a:t>
            </a:r>
            <a:endParaRPr lang="zh-CN" altLang="en-US" kern="0" dirty="0">
              <a:solidFill>
                <a:schemeClr val="bg1"/>
              </a:solidFill>
              <a:effectLst>
                <a:outerShdw blurRad="38100" dist="38100" dir="2700000" algn="tl">
                  <a:srgbClr val="000000">
                    <a:alpha val="43137"/>
                  </a:srgbClr>
                </a:outerShdw>
              </a:effectLst>
              <a:ea typeface="微软雅黑" panose="020B0503020204020204" pitchFamily="34" charset="-122"/>
            </a:endParaRPr>
          </a:p>
        </p:txBody>
      </p:sp>
      <p:sp>
        <p:nvSpPr>
          <p:cNvPr id="19" name="椭圆 80"/>
          <p:cNvSpPr/>
          <p:nvPr/>
        </p:nvSpPr>
        <p:spPr bwMode="auto">
          <a:xfrm>
            <a:off x="515377" y="3911103"/>
            <a:ext cx="506181" cy="474515"/>
          </a:xfrm>
          <a:prstGeom prst="ellipse">
            <a:avLst/>
          </a:prstGeom>
          <a:solidFill>
            <a:schemeClr val="accent1">
              <a:lumMod val="75000"/>
            </a:schemeClr>
          </a:solidFill>
          <a:ln w="25400" cap="flat" cmpd="sng" algn="ctr">
            <a:noFill/>
            <a:prstDash val="solid"/>
          </a:ln>
          <a:effectLst>
            <a:innerShdw blurRad="63500" dist="25400" dir="18660000">
              <a:prstClr val="black">
                <a:alpha val="35000"/>
              </a:prstClr>
            </a:innerShdw>
          </a:effectLst>
        </p:spPr>
        <p:txBody>
          <a:bodyPr lIns="68580" tIns="34290" rIns="68580" bIns="3429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kern="0" dirty="0">
                <a:solidFill>
                  <a:schemeClr val="bg1"/>
                </a:solidFill>
                <a:effectLst>
                  <a:outerShdw blurRad="38100" dist="38100" dir="2700000" algn="tl">
                    <a:srgbClr val="000000">
                      <a:alpha val="43137"/>
                    </a:srgbClr>
                  </a:outerShdw>
                </a:effectLst>
                <a:ea typeface="微软雅黑" panose="020B0503020204020204" pitchFamily="34" charset="-122"/>
              </a:rPr>
              <a:t>4</a:t>
            </a:r>
            <a:endParaRPr lang="zh-CN" altLang="en-US" kern="0" dirty="0">
              <a:solidFill>
                <a:schemeClr val="bg1"/>
              </a:solidFill>
              <a:effectLst>
                <a:outerShdw blurRad="38100" dist="38100" dir="2700000" algn="tl">
                  <a:srgbClr val="000000">
                    <a:alpha val="43137"/>
                  </a:srgbClr>
                </a:outerShdw>
              </a:effectLst>
              <a:ea typeface="微软雅黑" panose="020B0503020204020204" pitchFamily="34" charset="-122"/>
            </a:endParaRPr>
          </a:p>
        </p:txBody>
      </p:sp>
    </p:spTree>
    <p:extLst>
      <p:ext uri="{BB962C8B-B14F-4D97-AF65-F5344CB8AC3E}">
        <p14:creationId xmlns:p14="http://schemas.microsoft.com/office/powerpoint/2010/main" val="4169574126"/>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图片 10"/>
          <p:cNvPicPr>
            <a:picLocks noChangeAspect="1"/>
          </p:cNvPicPr>
          <p:nvPr/>
        </p:nvPicPr>
        <p:blipFill>
          <a:blip r:embed="rId3" cstate="print">
            <a:extLst>
              <a:ext uri="{28A0092B-C50C-407E-A947-70E740481C1C}">
                <a14:useLocalDpi xmlns:a14="http://schemas.microsoft.com/office/drawing/2010/main" val="0"/>
              </a:ext>
            </a:extLst>
          </a:blip>
          <a:srcRect t="49538"/>
          <a:stretch>
            <a:fillRect/>
          </a:stretch>
        </p:blipFill>
        <p:spPr bwMode="auto">
          <a:xfrm>
            <a:off x="-4763" y="4386263"/>
            <a:ext cx="914400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图片 6"/>
          <p:cNvPicPr>
            <a:picLocks noChangeAspect="1"/>
          </p:cNvPicPr>
          <p:nvPr/>
        </p:nvPicPr>
        <p:blipFill>
          <a:blip r:embed="rId4" cstate="print">
            <a:extLst>
              <a:ext uri="{28A0092B-C50C-407E-A947-70E740481C1C}">
                <a14:useLocalDpi xmlns:a14="http://schemas.microsoft.com/office/drawing/2010/main" val="0"/>
              </a:ext>
            </a:extLst>
          </a:blip>
          <a:srcRect b="90108"/>
          <a:stretch>
            <a:fillRect/>
          </a:stretch>
        </p:blipFill>
        <p:spPr bwMode="auto">
          <a:xfrm>
            <a:off x="0" y="2"/>
            <a:ext cx="9144000" cy="508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图片 32"/>
          <p:cNvPicPr>
            <a:picLocks noChangeAspect="1"/>
          </p:cNvPicPr>
          <p:nvPr/>
        </p:nvPicPr>
        <p:blipFill>
          <a:blip r:embed="rId5" cstate="print">
            <a:extLst>
              <a:ext uri="{28A0092B-C50C-407E-A947-70E740481C1C}">
                <a14:useLocalDpi xmlns:a14="http://schemas.microsoft.com/office/drawing/2010/main" val="0"/>
              </a:ext>
            </a:extLst>
          </a:blip>
          <a:srcRect l="12854" t="25578" r="9875" b="9903"/>
          <a:stretch>
            <a:fillRect/>
          </a:stretch>
        </p:blipFill>
        <p:spPr bwMode="auto">
          <a:xfrm>
            <a:off x="163118" y="33338"/>
            <a:ext cx="558403"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文本框 33"/>
          <p:cNvSpPr txBox="1">
            <a:spLocks noChangeArrowheads="1"/>
          </p:cNvSpPr>
          <p:nvPr/>
        </p:nvSpPr>
        <p:spPr bwMode="auto">
          <a:xfrm>
            <a:off x="883445" y="80964"/>
            <a:ext cx="138564" cy="346249"/>
          </a:xfrm>
          <a:prstGeom prst="rect">
            <a:avLst/>
          </a:prstGeom>
          <a:noFill/>
          <a:ln w="9525">
            <a:noFill/>
            <a:miter lim="800000"/>
          </a:ln>
        </p:spPr>
        <p:txBody>
          <a:bodyPr wrap="none" lIns="68580" tIns="34290" rIns="68580" bIns="34290">
            <a:spAutoFit/>
          </a:bodyPr>
          <a:lstStyle/>
          <a:p>
            <a:pPr>
              <a:defRPr/>
            </a:pPr>
            <a:endParaRPr lang="zh-CN" altLang="en-US" b="1" spc="225" dirty="0">
              <a:solidFill>
                <a:schemeClr val="bg1"/>
              </a:soli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10" name="矩形 9"/>
          <p:cNvSpPr/>
          <p:nvPr/>
        </p:nvSpPr>
        <p:spPr>
          <a:xfrm flipH="1">
            <a:off x="-4522" y="547633"/>
            <a:ext cx="9146383" cy="67595"/>
          </a:xfrm>
          <a:prstGeom prst="rect">
            <a:avLst/>
          </a:prstGeom>
          <a:solidFill>
            <a:schemeClr val="accent1">
              <a:lumMod val="75000"/>
            </a:schemeClr>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buFont typeface="Arial" panose="020B0604020202020204" pitchFamily="34" charset="0"/>
              <a:buNone/>
              <a:defRPr/>
            </a:pPr>
            <a:endParaRPr lang="zh-CN" altLang="en-US"/>
          </a:p>
        </p:txBody>
      </p:sp>
      <p:sp>
        <p:nvSpPr>
          <p:cNvPr id="9225" name="灯片编号占位符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eaLnBrk="0" hangingPunct="0">
              <a:defRPr>
                <a:solidFill>
                  <a:schemeClr val="tx1"/>
                </a:solidFill>
                <a:latin typeface="Calibri" pitchFamily="34" charset="0"/>
                <a:ea typeface="宋体" pitchFamily="2" charset="-122"/>
              </a:defRPr>
            </a:lvl1pPr>
            <a:lvl2pPr marL="557213" indent="-214313" eaLnBrk="0" hangingPunct="0">
              <a:defRPr>
                <a:solidFill>
                  <a:schemeClr val="tx1"/>
                </a:solidFill>
                <a:latin typeface="Calibri" pitchFamily="34" charset="0"/>
                <a:ea typeface="宋体" pitchFamily="2" charset="-122"/>
              </a:defRPr>
            </a:lvl2pPr>
            <a:lvl3pPr marL="857250" indent="-171450" eaLnBrk="0" hangingPunct="0">
              <a:defRPr>
                <a:solidFill>
                  <a:schemeClr val="tx1"/>
                </a:solidFill>
                <a:latin typeface="Calibri" pitchFamily="34" charset="0"/>
                <a:ea typeface="宋体" pitchFamily="2" charset="-122"/>
              </a:defRPr>
            </a:lvl3pPr>
            <a:lvl4pPr marL="1200150" indent="-171450" eaLnBrk="0" hangingPunct="0">
              <a:defRPr>
                <a:solidFill>
                  <a:schemeClr val="tx1"/>
                </a:solidFill>
                <a:latin typeface="Calibri" pitchFamily="34" charset="0"/>
                <a:ea typeface="宋体" pitchFamily="2" charset="-122"/>
              </a:defRPr>
            </a:lvl4pPr>
            <a:lvl5pPr marL="1543050" indent="-171450" eaLnBrk="0" hangingPunct="0">
              <a:defRPr>
                <a:solidFill>
                  <a:schemeClr val="tx1"/>
                </a:solidFill>
                <a:latin typeface="Calibri" pitchFamily="34" charset="0"/>
                <a:ea typeface="宋体" pitchFamily="2" charset="-122"/>
              </a:defRPr>
            </a:lvl5pPr>
            <a:lvl6pPr marL="1885950" indent="-171450" eaLnBrk="0" fontAlgn="base" hangingPunct="0">
              <a:spcBef>
                <a:spcPct val="0"/>
              </a:spcBef>
              <a:spcAft>
                <a:spcPct val="0"/>
              </a:spcAft>
              <a:defRPr>
                <a:solidFill>
                  <a:schemeClr val="tx1"/>
                </a:solidFill>
                <a:latin typeface="Calibri" pitchFamily="34" charset="0"/>
                <a:ea typeface="宋体" pitchFamily="2" charset="-122"/>
              </a:defRPr>
            </a:lvl6pPr>
            <a:lvl7pPr marL="2228850" indent="-171450" eaLnBrk="0" fontAlgn="base" hangingPunct="0">
              <a:spcBef>
                <a:spcPct val="0"/>
              </a:spcBef>
              <a:spcAft>
                <a:spcPct val="0"/>
              </a:spcAft>
              <a:defRPr>
                <a:solidFill>
                  <a:schemeClr val="tx1"/>
                </a:solidFill>
                <a:latin typeface="Calibri" pitchFamily="34" charset="0"/>
                <a:ea typeface="宋体" pitchFamily="2" charset="-122"/>
              </a:defRPr>
            </a:lvl7pPr>
            <a:lvl8pPr marL="2571750" indent="-171450" eaLnBrk="0" fontAlgn="base" hangingPunct="0">
              <a:spcBef>
                <a:spcPct val="0"/>
              </a:spcBef>
              <a:spcAft>
                <a:spcPct val="0"/>
              </a:spcAft>
              <a:defRPr>
                <a:solidFill>
                  <a:schemeClr val="tx1"/>
                </a:solidFill>
                <a:latin typeface="Calibri" pitchFamily="34" charset="0"/>
                <a:ea typeface="宋体" pitchFamily="2" charset="-122"/>
              </a:defRPr>
            </a:lvl8pPr>
            <a:lvl9pPr marL="2914650" indent="-17145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fld id="{F808CEC9-7DC0-43BD-8479-32CCBA8DA35D}" type="slidenum">
              <a:rPr lang="zh-CN" altLang="en-US" smtClean="0">
                <a:solidFill>
                  <a:srgbClr val="898989"/>
                </a:solidFill>
              </a:rPr>
              <a:pPr eaLnBrk="1" hangingPunct="1"/>
              <a:t>7</a:t>
            </a:fld>
            <a:endParaRPr lang="en-US" altLang="zh-CN" smtClean="0">
              <a:solidFill>
                <a:srgbClr val="898989"/>
              </a:solidFill>
            </a:endParaRPr>
          </a:p>
        </p:txBody>
      </p:sp>
      <p:sp>
        <p:nvSpPr>
          <p:cNvPr id="19" name="Rectangle 12"/>
          <p:cNvSpPr>
            <a:spLocks noChangeArrowheads="1"/>
          </p:cNvSpPr>
          <p:nvPr/>
        </p:nvSpPr>
        <p:spPr bwMode="auto">
          <a:xfrm>
            <a:off x="2195513" y="1387080"/>
            <a:ext cx="5980510" cy="697706"/>
          </a:xfrm>
          <a:prstGeom prst="rect">
            <a:avLst/>
          </a:prstGeom>
          <a:solidFill>
            <a:schemeClr val="accent2">
              <a:lumMod val="20000"/>
              <a:lumOff val="80000"/>
            </a:schemeClr>
          </a:solidFill>
          <a:ln>
            <a:noFill/>
          </a:ln>
        </p:spPr>
        <p:txBody>
          <a:bodyPr lIns="68580" tIns="34290" rIns="68580" bIns="34290"/>
          <a:lstStyle/>
          <a:p>
            <a:pPr>
              <a:defRPr/>
            </a:pPr>
            <a:endParaRPr lang="zh-CN" altLang="zh-CN" sz="1100" kern="0">
              <a:solidFill>
                <a:srgbClr val="000000"/>
              </a:solidFill>
              <a:sym typeface="宋体" pitchFamily="2" charset="-122"/>
            </a:endParaRPr>
          </a:p>
        </p:txBody>
      </p:sp>
      <p:grpSp>
        <p:nvGrpSpPr>
          <p:cNvPr id="9227" name="组合 28"/>
          <p:cNvGrpSpPr>
            <a:grpSpLocks/>
          </p:cNvGrpSpPr>
          <p:nvPr/>
        </p:nvGrpSpPr>
        <p:grpSpPr bwMode="auto">
          <a:xfrm>
            <a:off x="997746" y="2455069"/>
            <a:ext cx="7815263" cy="819150"/>
            <a:chOff x="410095" y="2619589"/>
            <a:chExt cx="3279709" cy="1105327"/>
          </a:xfrm>
        </p:grpSpPr>
        <p:grpSp>
          <p:nvGrpSpPr>
            <p:cNvPr id="9237" name="组合 23"/>
            <p:cNvGrpSpPr>
              <a:grpSpLocks/>
            </p:cNvGrpSpPr>
            <p:nvPr/>
          </p:nvGrpSpPr>
          <p:grpSpPr bwMode="auto">
            <a:xfrm>
              <a:off x="419897" y="2619589"/>
              <a:ext cx="3002562" cy="1105327"/>
              <a:chOff x="419897" y="2619589"/>
              <a:chExt cx="3002562" cy="1105327"/>
            </a:xfrm>
          </p:grpSpPr>
          <p:sp>
            <p:nvSpPr>
              <p:cNvPr id="28" name="Freeform 9"/>
              <p:cNvSpPr>
                <a:spLocks noChangeArrowheads="1"/>
              </p:cNvSpPr>
              <p:nvPr/>
            </p:nvSpPr>
            <p:spPr bwMode="auto">
              <a:xfrm>
                <a:off x="420088" y="2683852"/>
                <a:ext cx="252823" cy="1041064"/>
              </a:xfrm>
              <a:custGeom>
                <a:avLst/>
                <a:gdLst>
                  <a:gd name="T0" fmla="*/ 0 w 1049"/>
                  <a:gd name="T1" fmla="*/ 231 h 1115"/>
                  <a:gd name="T2" fmla="*/ 1049 w 1049"/>
                  <a:gd name="T3" fmla="*/ 0 h 1115"/>
                  <a:gd name="T4" fmla="*/ 1049 w 1049"/>
                  <a:gd name="T5" fmla="*/ 966 h 1115"/>
                  <a:gd name="T6" fmla="*/ 0 w 1049"/>
                  <a:gd name="T7" fmla="*/ 1115 h 1115"/>
                  <a:gd name="T8" fmla="*/ 0 w 1049"/>
                  <a:gd name="T9" fmla="*/ 231 h 1115"/>
                  <a:gd name="T10" fmla="*/ 0 60000 65536"/>
                  <a:gd name="T11" fmla="*/ 0 60000 65536"/>
                  <a:gd name="T12" fmla="*/ 0 60000 65536"/>
                  <a:gd name="T13" fmla="*/ 0 60000 65536"/>
                  <a:gd name="T14" fmla="*/ 0 60000 65536"/>
                  <a:gd name="T15" fmla="*/ 0 w 1049"/>
                  <a:gd name="T16" fmla="*/ 0 h 1115"/>
                  <a:gd name="T17" fmla="*/ 1049 w 1049"/>
                  <a:gd name="T18" fmla="*/ 1115 h 1115"/>
                </a:gdLst>
                <a:ahLst/>
                <a:cxnLst>
                  <a:cxn ang="T10">
                    <a:pos x="T0" y="T1"/>
                  </a:cxn>
                  <a:cxn ang="T11">
                    <a:pos x="T2" y="T3"/>
                  </a:cxn>
                  <a:cxn ang="T12">
                    <a:pos x="T4" y="T5"/>
                  </a:cxn>
                  <a:cxn ang="T13">
                    <a:pos x="T6" y="T7"/>
                  </a:cxn>
                  <a:cxn ang="T14">
                    <a:pos x="T8" y="T9"/>
                  </a:cxn>
                </a:cxnLst>
                <a:rect l="T15" t="T16" r="T17" b="T18"/>
                <a:pathLst>
                  <a:path w="1049" h="1115">
                    <a:moveTo>
                      <a:pt x="0" y="231"/>
                    </a:moveTo>
                    <a:lnTo>
                      <a:pt x="1049" y="0"/>
                    </a:lnTo>
                    <a:lnTo>
                      <a:pt x="1049" y="966"/>
                    </a:lnTo>
                    <a:lnTo>
                      <a:pt x="0" y="1115"/>
                    </a:lnTo>
                    <a:lnTo>
                      <a:pt x="0" y="231"/>
                    </a:lnTo>
                    <a:close/>
                  </a:path>
                </a:pathLst>
              </a:custGeom>
              <a:solidFill>
                <a:schemeClr val="accent1">
                  <a:lumMod val="20000"/>
                  <a:lumOff val="80000"/>
                </a:schemeClr>
              </a:solidFill>
              <a:ln>
                <a:noFill/>
              </a:ln>
            </p:spPr>
            <p:txBody>
              <a:bodyPr/>
              <a:lstStyle/>
              <a:p>
                <a:pPr>
                  <a:defRPr/>
                </a:pPr>
                <a:endParaRPr lang="zh-CN" altLang="zh-CN" sz="1100" kern="0">
                  <a:solidFill>
                    <a:srgbClr val="000000"/>
                  </a:solidFill>
                  <a:sym typeface="宋体" pitchFamily="2" charset="-122"/>
                </a:endParaRPr>
              </a:p>
            </p:txBody>
          </p:sp>
          <p:sp>
            <p:nvSpPr>
              <p:cNvPr id="29" name="Rectangle 210"/>
              <p:cNvSpPr>
                <a:spLocks noChangeArrowheads="1"/>
              </p:cNvSpPr>
              <p:nvPr/>
            </p:nvSpPr>
            <p:spPr bwMode="auto">
              <a:xfrm>
                <a:off x="912744" y="2619589"/>
                <a:ext cx="2509747" cy="1021785"/>
              </a:xfrm>
              <a:prstGeom prst="rect">
                <a:avLst/>
              </a:prstGeom>
              <a:solidFill>
                <a:schemeClr val="accent1">
                  <a:lumMod val="20000"/>
                  <a:lumOff val="80000"/>
                </a:schemeClr>
              </a:solidFill>
              <a:ln>
                <a:noFill/>
              </a:ln>
              <a:effectLs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endParaRPr lang="zh-CN" altLang="zh-CN">
                  <a:sym typeface="宋体" pitchFamily="2" charset="-122"/>
                </a:endParaRPr>
              </a:p>
            </p:txBody>
          </p:sp>
        </p:grpSp>
        <p:sp>
          <p:nvSpPr>
            <p:cNvPr id="26" name="TextBox 338"/>
            <p:cNvSpPr>
              <a:spLocks noChangeArrowheads="1"/>
            </p:cNvSpPr>
            <p:nvPr/>
          </p:nvSpPr>
          <p:spPr bwMode="auto">
            <a:xfrm>
              <a:off x="410095" y="2871823"/>
              <a:ext cx="246328" cy="685246"/>
            </a:xfrm>
            <a:prstGeom prst="rect">
              <a:avLst/>
            </a:prstGeom>
            <a:noFill/>
            <a:ln>
              <a:noFill/>
            </a:ln>
            <a:extLst/>
          </p:spPr>
          <p:txBody>
            <a:bodyPr>
              <a:spAutoFit/>
            </a:bodyPr>
            <a:lstStyle/>
            <a:p>
              <a:pPr>
                <a:defRPr/>
              </a:pPr>
              <a:r>
                <a:rPr lang="en-US" sz="2700" kern="0" dirty="0">
                  <a:solidFill>
                    <a:srgbClr val="FFFFFF"/>
                  </a:solidFill>
                  <a:latin typeface="黑体" pitchFamily="49" charset="-122"/>
                  <a:ea typeface="黑体" pitchFamily="49" charset="-122"/>
                  <a:sym typeface="Cooper Black" pitchFamily="18" charset="0"/>
                </a:rPr>
                <a:t> 2</a:t>
              </a:r>
              <a:endParaRPr lang="zh-CN" altLang="en-US" sz="2700" kern="0" dirty="0">
                <a:solidFill>
                  <a:srgbClr val="FFFFFF"/>
                </a:solidFill>
                <a:latin typeface="黑体" pitchFamily="49" charset="-122"/>
                <a:ea typeface="黑体" pitchFamily="49" charset="-122"/>
                <a:sym typeface="Cooper Black" pitchFamily="18" charset="0"/>
              </a:endParaRPr>
            </a:p>
          </p:txBody>
        </p:sp>
        <p:sp>
          <p:nvSpPr>
            <p:cNvPr id="27" name="矩形 26"/>
            <p:cNvSpPr/>
            <p:nvPr/>
          </p:nvSpPr>
          <p:spPr>
            <a:xfrm>
              <a:off x="1008677" y="2683852"/>
              <a:ext cx="2681127" cy="872132"/>
            </a:xfrm>
            <a:prstGeom prst="rect">
              <a:avLst/>
            </a:prstGeom>
          </p:spPr>
          <p:txBody>
            <a:bodyPr>
              <a:spAutoFit/>
            </a:bodyPr>
            <a:lstStyle/>
            <a:p>
              <a:pPr>
                <a:buFont typeface="Arial" panose="020B0604020202020204" pitchFamily="34" charset="0"/>
                <a:buNone/>
                <a:defRPr/>
              </a:pPr>
              <a:r>
                <a:rPr lang="zh-CN" altLang="en-US" b="1" dirty="0">
                  <a:latin typeface="华文楷体" pitchFamily="2" charset="-122"/>
                  <a:ea typeface="华文楷体" pitchFamily="2" charset="-122"/>
                  <a:cs typeface="+mn-ea"/>
                </a:rPr>
                <a:t>年度汇算可以更加精准、全面落实各项税前扣除和税收</a:t>
              </a:r>
            </a:p>
            <a:p>
              <a:pPr>
                <a:buFont typeface="Arial" panose="020B0604020202020204" pitchFamily="34" charset="0"/>
                <a:buNone/>
                <a:defRPr/>
              </a:pPr>
              <a:r>
                <a:rPr lang="zh-CN" altLang="en-US" b="1" dirty="0">
                  <a:latin typeface="华文楷体" pitchFamily="2" charset="-122"/>
                  <a:ea typeface="华文楷体" pitchFamily="2" charset="-122"/>
                  <a:cs typeface="+mn-ea"/>
                </a:rPr>
                <a:t>优惠政策，更好保障纳税人的权益</a:t>
              </a:r>
              <a:endParaRPr lang="zh-CN" altLang="zh-CN" b="1" dirty="0">
                <a:latin typeface="华文楷体" pitchFamily="2" charset="-122"/>
                <a:ea typeface="华文楷体" pitchFamily="2" charset="-122"/>
                <a:cs typeface="+mn-ea"/>
              </a:endParaRPr>
            </a:p>
          </p:txBody>
        </p:sp>
      </p:grpSp>
      <p:sp>
        <p:nvSpPr>
          <p:cNvPr id="40" name="Freeform 211"/>
          <p:cNvSpPr>
            <a:spLocks noChangeArrowheads="1"/>
          </p:cNvSpPr>
          <p:nvPr/>
        </p:nvSpPr>
        <p:spPr bwMode="auto">
          <a:xfrm>
            <a:off x="2155032" y="3548062"/>
            <a:ext cx="5980510" cy="738188"/>
          </a:xfrm>
          <a:custGeom>
            <a:avLst/>
            <a:gdLst>
              <a:gd name="T0" fmla="*/ 4014 w 4014"/>
              <a:gd name="T1" fmla="*/ 1007 h 1073"/>
              <a:gd name="T2" fmla="*/ 0 w 4014"/>
              <a:gd name="T3" fmla="*/ 1073 h 1073"/>
              <a:gd name="T4" fmla="*/ 0 w 4014"/>
              <a:gd name="T5" fmla="*/ 0 h 1073"/>
              <a:gd name="T6" fmla="*/ 4014 w 4014"/>
              <a:gd name="T7" fmla="*/ 24 h 1073"/>
              <a:gd name="T8" fmla="*/ 4014 w 4014"/>
              <a:gd name="T9" fmla="*/ 1007 h 1073"/>
              <a:gd name="T10" fmla="*/ 0 60000 65536"/>
              <a:gd name="T11" fmla="*/ 0 60000 65536"/>
              <a:gd name="T12" fmla="*/ 0 60000 65536"/>
              <a:gd name="T13" fmla="*/ 0 60000 65536"/>
              <a:gd name="T14" fmla="*/ 0 60000 65536"/>
              <a:gd name="T15" fmla="*/ 0 w 4014"/>
              <a:gd name="T16" fmla="*/ 0 h 1073"/>
              <a:gd name="T17" fmla="*/ 4014 w 4014"/>
              <a:gd name="T18" fmla="*/ 1073 h 1073"/>
            </a:gdLst>
            <a:ahLst/>
            <a:cxnLst>
              <a:cxn ang="T10">
                <a:pos x="T0" y="T1"/>
              </a:cxn>
              <a:cxn ang="T11">
                <a:pos x="T2" y="T3"/>
              </a:cxn>
              <a:cxn ang="T12">
                <a:pos x="T4" y="T5"/>
              </a:cxn>
              <a:cxn ang="T13">
                <a:pos x="T6" y="T7"/>
              </a:cxn>
              <a:cxn ang="T14">
                <a:pos x="T8" y="T9"/>
              </a:cxn>
            </a:cxnLst>
            <a:rect l="T15" t="T16" r="T17" b="T18"/>
            <a:pathLst>
              <a:path w="4014" h="1073">
                <a:moveTo>
                  <a:pt x="4014" y="1007"/>
                </a:moveTo>
                <a:lnTo>
                  <a:pt x="0" y="1073"/>
                </a:lnTo>
                <a:lnTo>
                  <a:pt x="0" y="0"/>
                </a:lnTo>
                <a:lnTo>
                  <a:pt x="4014" y="24"/>
                </a:lnTo>
                <a:lnTo>
                  <a:pt x="4014" y="1007"/>
                </a:lnTo>
                <a:close/>
              </a:path>
            </a:pathLst>
          </a:custGeom>
          <a:solidFill>
            <a:schemeClr val="accent6">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buFont typeface="Arial" panose="020B0604020202020204" pitchFamily="34" charset="0"/>
              <a:buNone/>
              <a:defRPr/>
            </a:pPr>
            <a:endParaRPr lang="zh-CN" altLang="zh-CN">
              <a:sym typeface="宋体" pitchFamily="2" charset="-122"/>
            </a:endParaRPr>
          </a:p>
        </p:txBody>
      </p:sp>
      <p:sp>
        <p:nvSpPr>
          <p:cNvPr id="43" name="矩形 42"/>
          <p:cNvSpPr/>
          <p:nvPr/>
        </p:nvSpPr>
        <p:spPr>
          <a:xfrm>
            <a:off x="2263378" y="3609977"/>
            <a:ext cx="5872163" cy="623248"/>
          </a:xfrm>
          <a:prstGeom prst="rect">
            <a:avLst/>
          </a:prstGeom>
        </p:spPr>
        <p:txBody>
          <a:bodyPr lIns="68580" tIns="34290" rIns="68580" bIns="34290">
            <a:spAutoFit/>
          </a:bodyPr>
          <a:lstStyle/>
          <a:p>
            <a:pPr>
              <a:buFont typeface="Arial" panose="020B0604020202020204" pitchFamily="34" charset="0"/>
              <a:buNone/>
              <a:defRPr/>
            </a:pPr>
            <a:r>
              <a:rPr lang="zh-CN" altLang="en-US" b="1" dirty="0">
                <a:latin typeface="华文楷体" pitchFamily="2" charset="-122"/>
                <a:ea typeface="华文楷体" pitchFamily="2" charset="-122"/>
                <a:cs typeface="+mn-ea"/>
              </a:rPr>
              <a:t>年度汇算能准确计算纳税人综合所得全年应该实际缴纳的个人所得税，多预缴的税款办理退税</a:t>
            </a:r>
            <a:endParaRPr lang="zh-CN" altLang="zh-CN" b="1" dirty="0">
              <a:latin typeface="华文楷体" pitchFamily="2" charset="-122"/>
              <a:ea typeface="华文楷体" pitchFamily="2" charset="-122"/>
              <a:cs typeface="+mn-ea"/>
            </a:endParaRPr>
          </a:p>
        </p:txBody>
      </p:sp>
      <p:sp>
        <p:nvSpPr>
          <p:cNvPr id="3" name="矩形 2"/>
          <p:cNvSpPr/>
          <p:nvPr/>
        </p:nvSpPr>
        <p:spPr>
          <a:xfrm>
            <a:off x="3102769" y="1562100"/>
            <a:ext cx="3554016" cy="346249"/>
          </a:xfrm>
          <a:prstGeom prst="rect">
            <a:avLst/>
          </a:prstGeom>
        </p:spPr>
        <p:txBody>
          <a:bodyPr lIns="68580" tIns="34290" rIns="68580" bIns="34290">
            <a:spAutoFit/>
          </a:bodyPr>
          <a:lstStyle/>
          <a:p>
            <a:pPr>
              <a:buFont typeface="Arial" panose="020B0604020202020204" pitchFamily="34" charset="0"/>
              <a:buNone/>
              <a:defRPr/>
            </a:pPr>
            <a:r>
              <a:rPr lang="zh-CN" altLang="en-US" b="1" dirty="0">
                <a:latin typeface="华文楷体" pitchFamily="2" charset="-122"/>
                <a:ea typeface="华文楷体" pitchFamily="2" charset="-122"/>
                <a:cs typeface="+mn-ea"/>
              </a:rPr>
              <a:t>年度汇算是综合税制的本质要求</a:t>
            </a:r>
            <a:endParaRPr lang="en-US" altLang="zh-CN" b="1" dirty="0">
              <a:latin typeface="华文楷体" pitchFamily="2" charset="-122"/>
              <a:ea typeface="华文楷体" pitchFamily="2" charset="-122"/>
              <a:cs typeface="+mn-ea"/>
            </a:endParaRPr>
          </a:p>
        </p:txBody>
      </p:sp>
      <p:sp>
        <p:nvSpPr>
          <p:cNvPr id="25" name="矩形 24"/>
          <p:cNvSpPr/>
          <p:nvPr/>
        </p:nvSpPr>
        <p:spPr>
          <a:xfrm>
            <a:off x="203599" y="758429"/>
            <a:ext cx="7972425" cy="401648"/>
          </a:xfrm>
          <a:prstGeom prst="rect">
            <a:avLst/>
          </a:prstGeom>
        </p:spPr>
        <p:txBody>
          <a:bodyPr lIns="68580" tIns="34290" rIns="68580" bIns="34290">
            <a:spAutoFit/>
          </a:bodyPr>
          <a:lstStyle/>
          <a:p>
            <a:pPr>
              <a:lnSpc>
                <a:spcPct val="120000"/>
              </a:lnSpc>
              <a:buFont typeface="Arial" panose="020B0604020202020204" pitchFamily="34" charset="0"/>
              <a:buNone/>
              <a:defRPr/>
            </a:pPr>
            <a:r>
              <a:rPr lang="zh-CN" altLang="en-US" b="1" dirty="0">
                <a:solidFill>
                  <a:srgbClr val="235AA6"/>
                </a:solidFill>
                <a:latin typeface="微软雅黑" panose="020B0503020204020204" pitchFamily="34" charset="-122"/>
                <a:ea typeface="微软雅黑" panose="020B0503020204020204" pitchFamily="34" charset="-122"/>
                <a:sym typeface="+mn-lt"/>
              </a:rPr>
              <a:t>为什么要进行年度汇算</a:t>
            </a:r>
            <a:endParaRPr lang="zh-CN" altLang="en-US" sz="2100" b="1" dirty="0">
              <a:solidFill>
                <a:srgbClr val="FF0000"/>
              </a:solidFill>
              <a:latin typeface="+mn-ea"/>
              <a:cs typeface="+mn-ea"/>
              <a:sym typeface="+mn-lt"/>
            </a:endParaRPr>
          </a:p>
        </p:txBody>
      </p:sp>
      <p:sp>
        <p:nvSpPr>
          <p:cNvPr id="30" name="Freeform 9"/>
          <p:cNvSpPr>
            <a:spLocks noChangeArrowheads="1"/>
          </p:cNvSpPr>
          <p:nvPr/>
        </p:nvSpPr>
        <p:spPr bwMode="auto">
          <a:xfrm>
            <a:off x="1013223" y="1453754"/>
            <a:ext cx="610790" cy="770334"/>
          </a:xfrm>
          <a:custGeom>
            <a:avLst/>
            <a:gdLst>
              <a:gd name="T0" fmla="*/ 0 w 1049"/>
              <a:gd name="T1" fmla="*/ 231 h 1115"/>
              <a:gd name="T2" fmla="*/ 1049 w 1049"/>
              <a:gd name="T3" fmla="*/ 0 h 1115"/>
              <a:gd name="T4" fmla="*/ 1049 w 1049"/>
              <a:gd name="T5" fmla="*/ 966 h 1115"/>
              <a:gd name="T6" fmla="*/ 0 w 1049"/>
              <a:gd name="T7" fmla="*/ 1115 h 1115"/>
              <a:gd name="T8" fmla="*/ 0 w 1049"/>
              <a:gd name="T9" fmla="*/ 231 h 1115"/>
              <a:gd name="T10" fmla="*/ 0 60000 65536"/>
              <a:gd name="T11" fmla="*/ 0 60000 65536"/>
              <a:gd name="T12" fmla="*/ 0 60000 65536"/>
              <a:gd name="T13" fmla="*/ 0 60000 65536"/>
              <a:gd name="T14" fmla="*/ 0 60000 65536"/>
              <a:gd name="T15" fmla="*/ 0 w 1049"/>
              <a:gd name="T16" fmla="*/ 0 h 1115"/>
              <a:gd name="T17" fmla="*/ 1049 w 1049"/>
              <a:gd name="T18" fmla="*/ 1115 h 1115"/>
            </a:gdLst>
            <a:ahLst/>
            <a:cxnLst>
              <a:cxn ang="T10">
                <a:pos x="T0" y="T1"/>
              </a:cxn>
              <a:cxn ang="T11">
                <a:pos x="T2" y="T3"/>
              </a:cxn>
              <a:cxn ang="T12">
                <a:pos x="T4" y="T5"/>
              </a:cxn>
              <a:cxn ang="T13">
                <a:pos x="T6" y="T7"/>
              </a:cxn>
              <a:cxn ang="T14">
                <a:pos x="T8" y="T9"/>
              </a:cxn>
            </a:cxnLst>
            <a:rect l="T15" t="T16" r="T17" b="T18"/>
            <a:pathLst>
              <a:path w="1049" h="1115">
                <a:moveTo>
                  <a:pt x="0" y="231"/>
                </a:moveTo>
                <a:lnTo>
                  <a:pt x="1049" y="0"/>
                </a:lnTo>
                <a:lnTo>
                  <a:pt x="1049" y="966"/>
                </a:lnTo>
                <a:lnTo>
                  <a:pt x="0" y="1115"/>
                </a:lnTo>
                <a:lnTo>
                  <a:pt x="0" y="231"/>
                </a:lnTo>
                <a:close/>
              </a:path>
            </a:pathLst>
          </a:custGeom>
          <a:solidFill>
            <a:schemeClr val="accent2">
              <a:lumMod val="20000"/>
              <a:lumOff val="80000"/>
            </a:schemeClr>
          </a:solidFill>
          <a:ln>
            <a:noFill/>
          </a:ln>
        </p:spPr>
        <p:txBody>
          <a:bodyPr lIns="68580" tIns="34290" rIns="68580" bIns="34290"/>
          <a:lstStyle/>
          <a:p>
            <a:pPr>
              <a:defRPr/>
            </a:pPr>
            <a:endParaRPr lang="zh-CN" altLang="zh-CN" sz="1100" kern="0" dirty="0">
              <a:solidFill>
                <a:srgbClr val="000000"/>
              </a:solidFill>
              <a:sym typeface="宋体" pitchFamily="2" charset="-122"/>
            </a:endParaRPr>
          </a:p>
        </p:txBody>
      </p:sp>
      <p:sp>
        <p:nvSpPr>
          <p:cNvPr id="31" name="Freeform 9"/>
          <p:cNvSpPr>
            <a:spLocks noChangeArrowheads="1"/>
          </p:cNvSpPr>
          <p:nvPr/>
        </p:nvSpPr>
        <p:spPr bwMode="auto">
          <a:xfrm>
            <a:off x="1042990" y="3590926"/>
            <a:ext cx="581025" cy="770335"/>
          </a:xfrm>
          <a:custGeom>
            <a:avLst/>
            <a:gdLst>
              <a:gd name="T0" fmla="*/ 0 w 1049"/>
              <a:gd name="T1" fmla="*/ 231 h 1115"/>
              <a:gd name="T2" fmla="*/ 1049 w 1049"/>
              <a:gd name="T3" fmla="*/ 0 h 1115"/>
              <a:gd name="T4" fmla="*/ 1049 w 1049"/>
              <a:gd name="T5" fmla="*/ 966 h 1115"/>
              <a:gd name="T6" fmla="*/ 0 w 1049"/>
              <a:gd name="T7" fmla="*/ 1115 h 1115"/>
              <a:gd name="T8" fmla="*/ 0 w 1049"/>
              <a:gd name="T9" fmla="*/ 231 h 1115"/>
              <a:gd name="T10" fmla="*/ 0 60000 65536"/>
              <a:gd name="T11" fmla="*/ 0 60000 65536"/>
              <a:gd name="T12" fmla="*/ 0 60000 65536"/>
              <a:gd name="T13" fmla="*/ 0 60000 65536"/>
              <a:gd name="T14" fmla="*/ 0 60000 65536"/>
              <a:gd name="T15" fmla="*/ 0 w 1049"/>
              <a:gd name="T16" fmla="*/ 0 h 1115"/>
              <a:gd name="T17" fmla="*/ 1049 w 1049"/>
              <a:gd name="T18" fmla="*/ 1115 h 1115"/>
            </a:gdLst>
            <a:ahLst/>
            <a:cxnLst>
              <a:cxn ang="T10">
                <a:pos x="T0" y="T1"/>
              </a:cxn>
              <a:cxn ang="T11">
                <a:pos x="T2" y="T3"/>
              </a:cxn>
              <a:cxn ang="T12">
                <a:pos x="T4" y="T5"/>
              </a:cxn>
              <a:cxn ang="T13">
                <a:pos x="T6" y="T7"/>
              </a:cxn>
              <a:cxn ang="T14">
                <a:pos x="T8" y="T9"/>
              </a:cxn>
            </a:cxnLst>
            <a:rect l="T15" t="T16" r="T17" b="T18"/>
            <a:pathLst>
              <a:path w="1049" h="1115">
                <a:moveTo>
                  <a:pt x="0" y="231"/>
                </a:moveTo>
                <a:lnTo>
                  <a:pt x="1049" y="0"/>
                </a:lnTo>
                <a:lnTo>
                  <a:pt x="1049" y="966"/>
                </a:lnTo>
                <a:lnTo>
                  <a:pt x="0" y="1115"/>
                </a:lnTo>
                <a:lnTo>
                  <a:pt x="0" y="231"/>
                </a:lnTo>
                <a:close/>
              </a:path>
            </a:pathLst>
          </a:custGeom>
          <a:solidFill>
            <a:schemeClr val="accent6">
              <a:lumMod val="60000"/>
              <a:lumOff val="40000"/>
            </a:schemeClr>
          </a:solidFill>
          <a:ln>
            <a:noFill/>
          </a:ln>
        </p:spPr>
        <p:txBody>
          <a:bodyPr lIns="68580" tIns="34290" rIns="68580" bIns="34290"/>
          <a:lstStyle/>
          <a:p>
            <a:pPr>
              <a:defRPr/>
            </a:pPr>
            <a:r>
              <a:rPr lang="en-US" altLang="zh-CN" sz="2700" kern="0" dirty="0">
                <a:solidFill>
                  <a:srgbClr val="FFFFFF"/>
                </a:solidFill>
                <a:latin typeface="黑体" pitchFamily="49" charset="-122"/>
                <a:ea typeface="黑体" pitchFamily="49" charset="-122"/>
                <a:sym typeface="宋体" pitchFamily="2" charset="-122"/>
              </a:rPr>
              <a:t> </a:t>
            </a:r>
            <a:endParaRPr lang="zh-CN" altLang="zh-CN" sz="2700" kern="0" dirty="0">
              <a:solidFill>
                <a:srgbClr val="FFFFFF"/>
              </a:solidFill>
              <a:latin typeface="黑体" pitchFamily="49" charset="-122"/>
              <a:ea typeface="黑体" pitchFamily="49" charset="-122"/>
              <a:sym typeface="宋体" pitchFamily="2" charset="-122"/>
            </a:endParaRPr>
          </a:p>
        </p:txBody>
      </p:sp>
      <p:sp>
        <p:nvSpPr>
          <p:cNvPr id="32" name="TextBox 337"/>
          <p:cNvSpPr>
            <a:spLocks noChangeArrowheads="1"/>
          </p:cNvSpPr>
          <p:nvPr/>
        </p:nvSpPr>
        <p:spPr bwMode="auto">
          <a:xfrm>
            <a:off x="982269" y="1600201"/>
            <a:ext cx="611981" cy="484748"/>
          </a:xfrm>
          <a:prstGeom prst="rect">
            <a:avLst/>
          </a:prstGeom>
          <a:noFill/>
          <a:ln>
            <a:noFill/>
          </a:ln>
          <a:extLst/>
        </p:spPr>
        <p:txBody>
          <a:bodyPr lIns="68580" tIns="34290" rIns="68580" bIns="34290">
            <a:spAutoFit/>
          </a:bodyPr>
          <a:lstStyle/>
          <a:p>
            <a:pPr>
              <a:defRPr/>
            </a:pPr>
            <a:r>
              <a:rPr lang="en-US" sz="2700" kern="0" dirty="0">
                <a:solidFill>
                  <a:srgbClr val="FFFFFF"/>
                </a:solidFill>
                <a:latin typeface="黑体" pitchFamily="49" charset="-122"/>
                <a:ea typeface="黑体" pitchFamily="49" charset="-122"/>
                <a:sym typeface="Cooper Black" pitchFamily="18" charset="0"/>
              </a:rPr>
              <a:t> 1</a:t>
            </a:r>
            <a:endParaRPr lang="zh-CN" altLang="en-US" sz="2700" kern="0" dirty="0">
              <a:solidFill>
                <a:srgbClr val="FFFFFF"/>
              </a:solidFill>
              <a:latin typeface="黑体" pitchFamily="49" charset="-122"/>
              <a:ea typeface="黑体" pitchFamily="49" charset="-122"/>
              <a:sym typeface="Cooper Black" pitchFamily="18" charset="0"/>
            </a:endParaRPr>
          </a:p>
        </p:txBody>
      </p:sp>
      <p:sp>
        <p:nvSpPr>
          <p:cNvPr id="33" name="TextBox 338"/>
          <p:cNvSpPr>
            <a:spLocks noChangeArrowheads="1"/>
          </p:cNvSpPr>
          <p:nvPr/>
        </p:nvSpPr>
        <p:spPr bwMode="auto">
          <a:xfrm>
            <a:off x="997744" y="3740945"/>
            <a:ext cx="534591" cy="484748"/>
          </a:xfrm>
          <a:prstGeom prst="rect">
            <a:avLst/>
          </a:prstGeom>
          <a:noFill/>
          <a:ln>
            <a:noFill/>
          </a:ln>
          <a:extLst/>
        </p:spPr>
        <p:txBody>
          <a:bodyPr lIns="68580" tIns="34290" rIns="68580" bIns="34290">
            <a:spAutoFit/>
          </a:bodyPr>
          <a:lstStyle/>
          <a:p>
            <a:pPr>
              <a:defRPr/>
            </a:pPr>
            <a:r>
              <a:rPr lang="en-US" altLang="zh-CN" sz="2700" kern="0" dirty="0">
                <a:solidFill>
                  <a:srgbClr val="FFFFFF"/>
                </a:solidFill>
                <a:latin typeface="黑体" pitchFamily="49" charset="-122"/>
                <a:ea typeface="黑体" pitchFamily="49" charset="-122"/>
                <a:sym typeface="Cooper Black" pitchFamily="18" charset="0"/>
              </a:rPr>
              <a:t> 3</a:t>
            </a:r>
            <a:endParaRPr lang="zh-CN" altLang="en-US" sz="2700" kern="0" dirty="0">
              <a:solidFill>
                <a:srgbClr val="FFFFFF"/>
              </a:solidFill>
              <a:latin typeface="黑体" pitchFamily="49" charset="-122"/>
              <a:ea typeface="黑体" pitchFamily="49" charset="-122"/>
              <a:sym typeface="Cooper Black" pitchFamily="18" charset="0"/>
            </a:endParaRPr>
          </a:p>
        </p:txBody>
      </p:sp>
      <p:sp>
        <p:nvSpPr>
          <p:cNvPr id="34" name="TextBox 33"/>
          <p:cNvSpPr txBox="1"/>
          <p:nvPr/>
        </p:nvSpPr>
        <p:spPr>
          <a:xfrm>
            <a:off x="2707402" y="-11259"/>
            <a:ext cx="3729196" cy="530915"/>
          </a:xfrm>
          <a:prstGeom prst="rect">
            <a:avLst/>
          </a:prstGeom>
          <a:noFill/>
        </p:spPr>
        <p:txBody>
          <a:bodyPr lIns="68580" tIns="34290" rIns="68580" bIns="34290">
            <a:spAutoFit/>
            <a:scene3d>
              <a:camera prst="orthographicFront"/>
              <a:lightRig rig="soft" dir="t">
                <a:rot lat="0" lon="0" rev="10800000"/>
              </a:lightRig>
            </a:scene3d>
            <a:sp3d>
              <a:bevelT w="27940" h="12700"/>
              <a:contourClr>
                <a:srgbClr val="DDDDDD"/>
              </a:contourClr>
            </a:sp3d>
          </a:bodyPr>
          <a:lstStyle/>
          <a:p>
            <a:pPr>
              <a:buFont typeface="Arial" panose="020B0604020202020204" pitchFamily="34" charset="0"/>
              <a:buNone/>
              <a:defRPr/>
            </a:pPr>
            <a:r>
              <a:rPr lang="zh-CN" altLang="en-US" sz="3000" b="1" spc="113" dirty="0">
                <a:ln w="11430"/>
                <a:solidFill>
                  <a:srgbClr val="F8F8F8"/>
                </a:solidFill>
                <a:effectLst>
                  <a:outerShdw blurRad="25400" algn="tl" rotWithShape="0">
                    <a:srgbClr val="000000">
                      <a:alpha val="43000"/>
                    </a:srgbClr>
                  </a:outerShdw>
                </a:effectLst>
                <a:latin typeface="华文行楷" pitchFamily="2" charset="-122"/>
                <a:ea typeface="华文行楷" pitchFamily="2" charset="-122"/>
              </a:rPr>
              <a:t>汇算清缴政策规定</a:t>
            </a:r>
          </a:p>
        </p:txBody>
      </p:sp>
    </p:spTree>
    <p:extLst>
      <p:ext uri="{BB962C8B-B14F-4D97-AF65-F5344CB8AC3E}">
        <p14:creationId xmlns:p14="http://schemas.microsoft.com/office/powerpoint/2010/main" val="629531572"/>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10"/>
          <p:cNvPicPr>
            <a:picLocks noChangeAspect="1"/>
          </p:cNvPicPr>
          <p:nvPr/>
        </p:nvPicPr>
        <p:blipFill>
          <a:blip r:embed="rId3"/>
          <a:srcRect t="49538"/>
          <a:stretch>
            <a:fillRect/>
          </a:stretch>
        </p:blipFill>
        <p:spPr>
          <a:xfrm>
            <a:off x="-4522" y="4148360"/>
            <a:ext cx="9144000" cy="1368029"/>
          </a:xfrm>
          <a:prstGeom prst="rect">
            <a:avLst/>
          </a:prstGeom>
          <a:noFill/>
          <a:ln w="9525">
            <a:noFill/>
          </a:ln>
        </p:spPr>
      </p:pic>
      <p:pic>
        <p:nvPicPr>
          <p:cNvPr id="5123" name="图片 6"/>
          <p:cNvPicPr>
            <a:picLocks noChangeAspect="1"/>
          </p:cNvPicPr>
          <p:nvPr/>
        </p:nvPicPr>
        <p:blipFill>
          <a:blip r:embed="rId4"/>
          <a:srcRect b="90108"/>
          <a:stretch>
            <a:fillRect/>
          </a:stretch>
        </p:blipFill>
        <p:spPr>
          <a:xfrm>
            <a:off x="0" y="2"/>
            <a:ext cx="9144000" cy="508397"/>
          </a:xfrm>
          <a:prstGeom prst="rect">
            <a:avLst/>
          </a:prstGeom>
          <a:noFill/>
          <a:ln w="9525">
            <a:noFill/>
          </a:ln>
        </p:spPr>
      </p:pic>
      <p:pic>
        <p:nvPicPr>
          <p:cNvPr id="5124" name="图片 32"/>
          <p:cNvPicPr>
            <a:picLocks noChangeAspect="1"/>
          </p:cNvPicPr>
          <p:nvPr/>
        </p:nvPicPr>
        <p:blipFill>
          <a:blip r:embed="rId5"/>
          <a:srcRect l="12854" t="25578" r="9875" b="9903"/>
          <a:stretch>
            <a:fillRect/>
          </a:stretch>
        </p:blipFill>
        <p:spPr>
          <a:xfrm>
            <a:off x="163118" y="33338"/>
            <a:ext cx="558403" cy="442913"/>
          </a:xfrm>
          <a:prstGeom prst="rect">
            <a:avLst/>
          </a:prstGeom>
          <a:noFill/>
          <a:ln w="9525">
            <a:noFill/>
          </a:ln>
        </p:spPr>
      </p:pic>
      <p:sp>
        <p:nvSpPr>
          <p:cNvPr id="14" name="文本框 33"/>
          <p:cNvSpPr txBox="1">
            <a:spLocks noChangeArrowheads="1"/>
          </p:cNvSpPr>
          <p:nvPr/>
        </p:nvSpPr>
        <p:spPr bwMode="auto">
          <a:xfrm>
            <a:off x="883445" y="80964"/>
            <a:ext cx="138564" cy="346249"/>
          </a:xfrm>
          <a:prstGeom prst="rect">
            <a:avLst/>
          </a:prstGeom>
          <a:noFill/>
          <a:ln w="9525">
            <a:noFill/>
            <a:miter lim="800000"/>
          </a:ln>
        </p:spPr>
        <p:txBody>
          <a:bodyPr wrap="none" lIns="68580" tIns="34290" rIns="68580" bIns="34290">
            <a:spAutoFit/>
          </a:bodyPr>
          <a:lstStyle/>
          <a:p>
            <a:pPr defTabSz="685800">
              <a:defRPr/>
            </a:pPr>
            <a:endParaRPr lang="zh-CN" altLang="en-US" b="1" spc="225" dirty="0">
              <a:solidFill>
                <a:schemeClr val="bg1"/>
              </a:soli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10" name="矩形 9"/>
          <p:cNvSpPr/>
          <p:nvPr/>
        </p:nvSpPr>
        <p:spPr>
          <a:xfrm flipH="1">
            <a:off x="-4522" y="547633"/>
            <a:ext cx="9146383" cy="67595"/>
          </a:xfrm>
          <a:prstGeom prst="rect">
            <a:avLst/>
          </a:prstGeom>
          <a:solidFill>
            <a:schemeClr val="accent1">
              <a:lumMod val="75000"/>
            </a:schemeClr>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fontAlgn="base">
              <a:spcBef>
                <a:spcPct val="0"/>
              </a:spcBef>
              <a:spcAft>
                <a:spcPct val="0"/>
              </a:spcAft>
              <a:defRPr/>
            </a:pPr>
            <a:endParaRPr lang="zh-CN" altLang="en-US" sz="1400"/>
          </a:p>
        </p:txBody>
      </p:sp>
      <p:sp>
        <p:nvSpPr>
          <p:cNvPr id="5130" name="灯片编号占位符 2"/>
          <p:cNvSpPr txBox="1">
            <a:spLocks noGrp="1"/>
          </p:cNvSpPr>
          <p:nvPr>
            <p:ph type="sldNum" sz="quarter" idx="12"/>
          </p:nvPr>
        </p:nvSpPr>
        <p:spPr>
          <a:noFill/>
          <a:ln>
            <a:noFill/>
          </a:ln>
        </p:spPr>
        <p:txBody>
          <a:bodyPr anchor="ctr"/>
          <a:lstStyle/>
          <a:p>
            <a:pPr algn="r"/>
            <a:fld id="{9A0DB2DC-4C9A-4742-B13C-FB6460FD3503}" type="slidenum">
              <a:rPr lang="zh-CN" altLang="en-US" sz="900" dirty="0">
                <a:solidFill>
                  <a:srgbClr val="898989"/>
                </a:solidFill>
              </a:rPr>
              <a:t>8</a:t>
            </a:fld>
            <a:endParaRPr lang="zh-CN" altLang="en-US" sz="900" dirty="0">
              <a:solidFill>
                <a:srgbClr val="898989"/>
              </a:solidFill>
            </a:endParaRPr>
          </a:p>
        </p:txBody>
      </p:sp>
      <p:sp>
        <p:nvSpPr>
          <p:cNvPr id="3" name="矩形 2"/>
          <p:cNvSpPr/>
          <p:nvPr/>
        </p:nvSpPr>
        <p:spPr>
          <a:xfrm>
            <a:off x="883445" y="1531405"/>
            <a:ext cx="7619999" cy="2423740"/>
          </a:xfrm>
          <a:prstGeom prst="rect">
            <a:avLst/>
          </a:prstGeom>
        </p:spPr>
        <p:txBody>
          <a:bodyPr wrap="square" lIns="68580" tIns="34290" rIns="68580" bIns="34290">
            <a:spAutoFit/>
          </a:bodyPr>
          <a:lstStyle/>
          <a:p>
            <a:pPr>
              <a:lnSpc>
                <a:spcPct val="150000"/>
              </a:lnSpc>
            </a:pPr>
            <a:endParaRPr lang="en-US" altLang="zh-CN" b="1" dirty="0">
              <a:latin typeface="华文楷体" pitchFamily="2" charset="-122"/>
              <a:ea typeface="华文楷体" pitchFamily="2" charset="-122"/>
              <a:cs typeface="+mn-ea"/>
              <a:sym typeface="+mn-lt"/>
            </a:endParaRPr>
          </a:p>
          <a:p>
            <a:pPr>
              <a:lnSpc>
                <a:spcPct val="200000"/>
              </a:lnSpc>
            </a:pPr>
            <a:r>
              <a:rPr lang="en-US" altLang="zh-CN" sz="2100" b="1" dirty="0">
                <a:latin typeface="华文楷体" pitchFamily="2" charset="-122"/>
                <a:ea typeface="华文楷体" pitchFamily="2" charset="-122"/>
                <a:cs typeface="+mn-ea"/>
                <a:sym typeface="+mn-lt"/>
              </a:rPr>
              <a:t>         </a:t>
            </a:r>
            <a:r>
              <a:rPr lang="en-US" altLang="zh-CN" sz="2100" b="1" dirty="0" smtClean="0">
                <a:latin typeface="华文楷体" pitchFamily="2" charset="-122"/>
                <a:ea typeface="华文楷体" pitchFamily="2" charset="-122"/>
                <a:cs typeface="+mn-ea"/>
                <a:sym typeface="+mn-lt"/>
              </a:rPr>
              <a:t>                                           </a:t>
            </a:r>
            <a:r>
              <a:rPr lang="zh-CN" altLang="en-US" sz="2100" b="1" dirty="0">
                <a:latin typeface="华文楷体" pitchFamily="2" charset="-122"/>
                <a:ea typeface="华文楷体" pitchFamily="2" charset="-122"/>
                <a:cs typeface="+mn-ea"/>
                <a:sym typeface="+mn-lt"/>
              </a:rPr>
              <a:t>＞   </a:t>
            </a:r>
            <a:r>
              <a:rPr lang="en-US" altLang="zh-CN" sz="2100" b="1" dirty="0">
                <a:latin typeface="华文楷体" pitchFamily="2" charset="-122"/>
                <a:ea typeface="华文楷体" pitchFamily="2" charset="-122"/>
                <a:cs typeface="+mn-ea"/>
                <a:sym typeface="+mn-lt"/>
              </a:rPr>
              <a:t>0    </a:t>
            </a:r>
            <a:r>
              <a:rPr lang="en-US" altLang="zh-CN" sz="2100" b="1" dirty="0" smtClean="0">
                <a:latin typeface="华文楷体" pitchFamily="2" charset="-122"/>
                <a:ea typeface="华文楷体" pitchFamily="2" charset="-122"/>
                <a:cs typeface="+mn-ea"/>
                <a:sym typeface="+mn-lt"/>
              </a:rPr>
              <a:t> </a:t>
            </a:r>
            <a:r>
              <a:rPr lang="zh-CN" altLang="en-US" sz="2100" b="1" dirty="0" smtClean="0">
                <a:latin typeface="华文楷体" pitchFamily="2" charset="-122"/>
                <a:ea typeface="华文楷体" pitchFamily="2" charset="-122"/>
                <a:cs typeface="+mn-ea"/>
                <a:sym typeface="+mn-lt"/>
              </a:rPr>
              <a:t>应</a:t>
            </a:r>
            <a:r>
              <a:rPr lang="zh-CN" altLang="en-US" sz="2100" b="1" dirty="0">
                <a:latin typeface="华文楷体" pitchFamily="2" charset="-122"/>
                <a:ea typeface="华文楷体" pitchFamily="2" charset="-122"/>
                <a:cs typeface="+mn-ea"/>
                <a:sym typeface="+mn-lt"/>
              </a:rPr>
              <a:t>补税</a:t>
            </a:r>
            <a:endParaRPr lang="en-US" altLang="zh-CN" sz="2100" b="1" dirty="0">
              <a:latin typeface="华文楷体" pitchFamily="2" charset="-122"/>
              <a:ea typeface="华文楷体" pitchFamily="2" charset="-122"/>
              <a:cs typeface="+mn-ea"/>
              <a:sym typeface="+mn-lt"/>
            </a:endParaRPr>
          </a:p>
          <a:p>
            <a:pPr>
              <a:lnSpc>
                <a:spcPct val="200000"/>
              </a:lnSpc>
            </a:pPr>
            <a:r>
              <a:rPr lang="zh-CN" altLang="en-US" sz="2100" b="1" dirty="0">
                <a:latin typeface="华文楷体" pitchFamily="2" charset="-122"/>
                <a:ea typeface="华文楷体" pitchFamily="2" charset="-122"/>
                <a:cs typeface="+mn-ea"/>
                <a:sym typeface="+mn-lt"/>
              </a:rPr>
              <a:t>全年应缴 －本年已缴                </a:t>
            </a:r>
            <a:r>
              <a:rPr lang="en-US" altLang="zh-CN" sz="2100" b="1" dirty="0">
                <a:latin typeface="华文楷体" pitchFamily="2" charset="-122"/>
                <a:ea typeface="华文楷体" pitchFamily="2" charset="-122"/>
                <a:cs typeface="+mn-ea"/>
                <a:sym typeface="+mn-lt"/>
              </a:rPr>
              <a:t>=   0     </a:t>
            </a:r>
            <a:r>
              <a:rPr lang="zh-CN" altLang="en-US" sz="2100" b="1" dirty="0">
                <a:latin typeface="华文楷体" pitchFamily="2" charset="-122"/>
                <a:ea typeface="华文楷体" pitchFamily="2" charset="-122"/>
                <a:cs typeface="+mn-ea"/>
                <a:sym typeface="+mn-lt"/>
              </a:rPr>
              <a:t>无需汇缴</a:t>
            </a:r>
            <a:endParaRPr lang="en-US" altLang="zh-CN" sz="2100" b="1" dirty="0">
              <a:latin typeface="华文楷体" pitchFamily="2" charset="-122"/>
              <a:ea typeface="华文楷体" pitchFamily="2" charset="-122"/>
              <a:cs typeface="+mn-ea"/>
              <a:sym typeface="+mn-lt"/>
            </a:endParaRPr>
          </a:p>
          <a:p>
            <a:pPr>
              <a:lnSpc>
                <a:spcPct val="200000"/>
              </a:lnSpc>
            </a:pPr>
            <a:r>
              <a:rPr lang="en-US" altLang="zh-CN" sz="2100" b="1" dirty="0">
                <a:latin typeface="华文楷体" pitchFamily="2" charset="-122"/>
                <a:ea typeface="华文楷体" pitchFamily="2" charset="-122"/>
                <a:cs typeface="+mn-ea"/>
                <a:sym typeface="+mn-lt"/>
              </a:rPr>
              <a:t>                                                    </a:t>
            </a:r>
            <a:r>
              <a:rPr lang="zh-CN" altLang="en-US" sz="2100" b="1" dirty="0">
                <a:latin typeface="华文楷体" pitchFamily="2" charset="-122"/>
                <a:ea typeface="华文楷体" pitchFamily="2" charset="-122"/>
                <a:cs typeface="+mn-ea"/>
                <a:sym typeface="+mn-lt"/>
              </a:rPr>
              <a:t>＜   </a:t>
            </a:r>
            <a:r>
              <a:rPr lang="en-US" altLang="zh-CN" sz="2100" b="1" dirty="0">
                <a:latin typeface="华文楷体" pitchFamily="2" charset="-122"/>
                <a:ea typeface="华文楷体" pitchFamily="2" charset="-122"/>
                <a:cs typeface="+mn-ea"/>
                <a:sym typeface="+mn-lt"/>
              </a:rPr>
              <a:t>0     </a:t>
            </a:r>
            <a:r>
              <a:rPr lang="zh-CN" altLang="en-US" sz="2100" b="1" dirty="0">
                <a:latin typeface="华文楷体" pitchFamily="2" charset="-122"/>
                <a:ea typeface="华文楷体" pitchFamily="2" charset="-122"/>
                <a:cs typeface="+mn-ea"/>
                <a:sym typeface="+mn-lt"/>
              </a:rPr>
              <a:t>应退税</a:t>
            </a:r>
            <a:endParaRPr lang="en-US" altLang="zh-CN" sz="2100" b="1" dirty="0">
              <a:latin typeface="华文楷体" pitchFamily="2" charset="-122"/>
              <a:ea typeface="华文楷体" pitchFamily="2" charset="-122"/>
              <a:cs typeface="+mn-ea"/>
              <a:sym typeface="+mn-lt"/>
            </a:endParaRPr>
          </a:p>
        </p:txBody>
      </p:sp>
      <p:sp>
        <p:nvSpPr>
          <p:cNvPr id="34" name="Freeform 5"/>
          <p:cNvSpPr/>
          <p:nvPr/>
        </p:nvSpPr>
        <p:spPr bwMode="auto">
          <a:xfrm rot="10800000" flipH="1">
            <a:off x="3820295" y="2283718"/>
            <a:ext cx="336709" cy="1440960"/>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chemeClr val="accent1">
              <a:lumMod val="75000"/>
            </a:schemeClr>
          </a:solidFill>
          <a:ln w="25400" cap="flat" cmpd="sng" algn="ctr">
            <a:noFill/>
            <a:prstDash val="solid"/>
          </a:ln>
          <a:effectLst>
            <a:innerShdw blurRad="63500" dist="25400" dir="18660000">
              <a:prstClr val="black">
                <a:alpha val="35000"/>
              </a:prstClr>
            </a:innerShdw>
          </a:effectLst>
        </p:spPr>
        <p:txBody>
          <a:bodyPr lIns="68580" tIns="34290" rIns="68580" bIns="34290" anchor="ct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defTabSz="685800">
              <a:defRPr/>
            </a:pPr>
            <a:endParaRPr lang="zh-CN" altLang="en-US" sz="800" b="1" kern="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endParaRPr>
          </a:p>
        </p:txBody>
      </p:sp>
      <p:sp>
        <p:nvSpPr>
          <p:cNvPr id="12" name="TextBox 11"/>
          <p:cNvSpPr txBox="1"/>
          <p:nvPr/>
        </p:nvSpPr>
        <p:spPr>
          <a:xfrm>
            <a:off x="2707402" y="-11259"/>
            <a:ext cx="3729196" cy="530915"/>
          </a:xfrm>
          <a:prstGeom prst="rect">
            <a:avLst/>
          </a:prstGeom>
          <a:noFill/>
        </p:spPr>
        <p:txBody>
          <a:bodyPr lIns="68580" tIns="34290" rIns="68580" bIns="34290">
            <a:spAutoFit/>
            <a:scene3d>
              <a:camera prst="orthographicFront"/>
              <a:lightRig rig="soft" dir="t">
                <a:rot lat="0" lon="0" rev="10800000"/>
              </a:lightRig>
            </a:scene3d>
            <a:sp3d>
              <a:bevelT w="27940" h="12700"/>
              <a:contourClr>
                <a:srgbClr val="DDDDDD"/>
              </a:contourClr>
            </a:sp3d>
          </a:bodyPr>
          <a:lstStyle/>
          <a:p>
            <a:pPr>
              <a:buFont typeface="Arial" panose="020B0604020202020204" pitchFamily="34" charset="0"/>
              <a:buNone/>
              <a:defRPr/>
            </a:pPr>
            <a:r>
              <a:rPr lang="zh-CN" altLang="en-US" sz="3000" b="1" spc="113" dirty="0">
                <a:ln w="11430"/>
                <a:solidFill>
                  <a:srgbClr val="F8F8F8"/>
                </a:solidFill>
                <a:effectLst>
                  <a:outerShdw blurRad="25400" algn="tl" rotWithShape="0">
                    <a:srgbClr val="000000">
                      <a:alpha val="43000"/>
                    </a:srgbClr>
                  </a:outerShdw>
                </a:effectLst>
                <a:latin typeface="华文行楷" pitchFamily="2" charset="-122"/>
                <a:ea typeface="华文行楷" pitchFamily="2" charset="-122"/>
              </a:rPr>
              <a:t>汇算清缴政策规定</a:t>
            </a:r>
          </a:p>
        </p:txBody>
      </p:sp>
      <p:grpSp>
        <p:nvGrpSpPr>
          <p:cNvPr id="13" name="组合 14"/>
          <p:cNvGrpSpPr>
            <a:grpSpLocks/>
          </p:cNvGrpSpPr>
          <p:nvPr/>
        </p:nvGrpSpPr>
        <p:grpSpPr bwMode="auto">
          <a:xfrm>
            <a:off x="159544" y="817961"/>
            <a:ext cx="2639616" cy="486965"/>
            <a:chOff x="1" y="0"/>
            <a:chExt cx="4160732" cy="403076"/>
          </a:xfrm>
        </p:grpSpPr>
        <p:sp>
          <p:nvSpPr>
            <p:cNvPr id="15" name="圆角矩形 30"/>
            <p:cNvSpPr>
              <a:spLocks noChangeArrowheads="1"/>
            </p:cNvSpPr>
            <p:nvPr/>
          </p:nvSpPr>
          <p:spPr bwMode="auto">
            <a:xfrm>
              <a:off x="1" y="0"/>
              <a:ext cx="4160732" cy="403076"/>
            </a:xfrm>
            <a:prstGeom prst="roundRect">
              <a:avLst>
                <a:gd name="adj" fmla="val 0"/>
              </a:avLst>
            </a:prstGeom>
            <a:noFill/>
            <a:ln w="25400">
              <a:solidFill>
                <a:srgbClr val="235AA6"/>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buFont typeface="Arial" pitchFamily="34" charset="0"/>
                <a:buNone/>
              </a:pPr>
              <a:endParaRPr lang="zh-CN" altLang="en-US">
                <a:solidFill>
                  <a:srgbClr val="FFFFFF"/>
                </a:solidFill>
              </a:endParaRPr>
            </a:p>
          </p:txBody>
        </p:sp>
        <p:sp>
          <p:nvSpPr>
            <p:cNvPr id="16" name="矩形 31"/>
            <p:cNvSpPr>
              <a:spLocks noChangeArrowheads="1"/>
            </p:cNvSpPr>
            <p:nvPr/>
          </p:nvSpPr>
          <p:spPr bwMode="auto">
            <a:xfrm>
              <a:off x="29822" y="27797"/>
              <a:ext cx="499820" cy="353993"/>
            </a:xfrm>
            <a:prstGeom prst="rect">
              <a:avLst/>
            </a:prstGeom>
            <a:solidFill>
              <a:srgbClr val="235AA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buFont typeface="Arial" pitchFamily="34" charset="0"/>
                <a:buNone/>
              </a:pPr>
              <a:r>
                <a:rPr lang="en-US" altLang="zh-CN" b="1">
                  <a:solidFill>
                    <a:srgbClr val="FFFFFF"/>
                  </a:solidFill>
                  <a:latin typeface="微软雅黑" pitchFamily="34" charset="-122"/>
                  <a:ea typeface="微软雅黑" pitchFamily="34" charset="-122"/>
                </a:rPr>
                <a:t>2</a:t>
              </a:r>
              <a:endParaRPr lang="zh-CN" altLang="en-US" b="1">
                <a:solidFill>
                  <a:srgbClr val="FFFFFF"/>
                </a:solidFill>
                <a:latin typeface="微软雅黑" pitchFamily="34" charset="-122"/>
                <a:ea typeface="微软雅黑" pitchFamily="34" charset="-122"/>
              </a:endParaRPr>
            </a:p>
          </p:txBody>
        </p:sp>
      </p:grpSp>
      <p:sp>
        <p:nvSpPr>
          <p:cNvPr id="17" name="矩形 34"/>
          <p:cNvSpPr>
            <a:spLocks noChangeArrowheads="1"/>
          </p:cNvSpPr>
          <p:nvPr/>
        </p:nvSpPr>
        <p:spPr bwMode="auto">
          <a:xfrm>
            <a:off x="625078" y="915591"/>
            <a:ext cx="209907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buFont typeface="Arial" pitchFamily="34" charset="0"/>
              <a:buNone/>
            </a:pPr>
            <a:r>
              <a:rPr lang="zh-CN" altLang="en-US" sz="1500" b="1" dirty="0">
                <a:solidFill>
                  <a:srgbClr val="235AA6"/>
                </a:solidFill>
                <a:latin typeface="微软雅黑" pitchFamily="34" charset="-122"/>
                <a:ea typeface="微软雅黑" pitchFamily="34" charset="-122"/>
              </a:rPr>
              <a:t>如何计算应补退税款</a:t>
            </a:r>
          </a:p>
        </p:txBody>
      </p:sp>
    </p:spTree>
    <p:extLst>
      <p:ext uri="{BB962C8B-B14F-4D97-AF65-F5344CB8AC3E}">
        <p14:creationId xmlns:p14="http://schemas.microsoft.com/office/powerpoint/2010/main" val="2095575539"/>
      </p:ext>
    </p:extLst>
  </p:cSld>
  <p:clrMapOvr>
    <a:masterClrMapping/>
  </p:clrMapOvr>
  <mc:AlternateContent xmlns:mc="http://schemas.openxmlformats.org/markup-compatibility/2006" xmlns:p14="http://schemas.microsoft.com/office/powerpoint/2010/main">
    <mc:Choice Requires="p14">
      <p:transition spd="slow" p14:dur="1300" advTm="4000">
        <p14:pan dir="u"/>
      </p:transition>
    </mc:Choice>
    <mc:Fallback xmlns="">
      <p:transition spd="slow" advTm="4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图片 10"/>
          <p:cNvPicPr>
            <a:picLocks noChangeAspect="1"/>
          </p:cNvPicPr>
          <p:nvPr/>
        </p:nvPicPr>
        <p:blipFill>
          <a:blip r:embed="rId3" cstate="print">
            <a:extLst>
              <a:ext uri="{28A0092B-C50C-407E-A947-70E740481C1C}">
                <a14:useLocalDpi xmlns:a14="http://schemas.microsoft.com/office/drawing/2010/main" val="0"/>
              </a:ext>
            </a:extLst>
          </a:blip>
          <a:srcRect t="49538"/>
          <a:stretch>
            <a:fillRect/>
          </a:stretch>
        </p:blipFill>
        <p:spPr bwMode="auto">
          <a:xfrm>
            <a:off x="-16669" y="5048251"/>
            <a:ext cx="9144000" cy="359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图片 6"/>
          <p:cNvPicPr>
            <a:picLocks noChangeAspect="1"/>
          </p:cNvPicPr>
          <p:nvPr/>
        </p:nvPicPr>
        <p:blipFill>
          <a:blip r:embed="rId4" cstate="print">
            <a:extLst>
              <a:ext uri="{28A0092B-C50C-407E-A947-70E740481C1C}">
                <a14:useLocalDpi xmlns:a14="http://schemas.microsoft.com/office/drawing/2010/main" val="0"/>
              </a:ext>
            </a:extLst>
          </a:blip>
          <a:srcRect b="90108"/>
          <a:stretch>
            <a:fillRect/>
          </a:stretch>
        </p:blipFill>
        <p:spPr bwMode="auto">
          <a:xfrm>
            <a:off x="0" y="2"/>
            <a:ext cx="9144000" cy="508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图片 32"/>
          <p:cNvPicPr>
            <a:picLocks noChangeAspect="1"/>
          </p:cNvPicPr>
          <p:nvPr/>
        </p:nvPicPr>
        <p:blipFill>
          <a:blip r:embed="rId5" cstate="print">
            <a:extLst>
              <a:ext uri="{28A0092B-C50C-407E-A947-70E740481C1C}">
                <a14:useLocalDpi xmlns:a14="http://schemas.microsoft.com/office/drawing/2010/main" val="0"/>
              </a:ext>
            </a:extLst>
          </a:blip>
          <a:srcRect l="12854" t="25578" r="9875" b="9903"/>
          <a:stretch>
            <a:fillRect/>
          </a:stretch>
        </p:blipFill>
        <p:spPr bwMode="auto">
          <a:xfrm>
            <a:off x="163118" y="33338"/>
            <a:ext cx="558403"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文本框 33"/>
          <p:cNvSpPr txBox="1">
            <a:spLocks noChangeArrowheads="1"/>
          </p:cNvSpPr>
          <p:nvPr/>
        </p:nvSpPr>
        <p:spPr bwMode="auto">
          <a:xfrm>
            <a:off x="883445" y="80964"/>
            <a:ext cx="138564" cy="346249"/>
          </a:xfrm>
          <a:prstGeom prst="rect">
            <a:avLst/>
          </a:prstGeom>
          <a:noFill/>
          <a:ln w="9525">
            <a:noFill/>
            <a:miter lim="800000"/>
          </a:ln>
        </p:spPr>
        <p:txBody>
          <a:bodyPr wrap="none" lIns="68580" tIns="34290" rIns="68580" bIns="34290">
            <a:spAutoFit/>
          </a:bodyPr>
          <a:lstStyle/>
          <a:p>
            <a:pPr>
              <a:defRPr/>
            </a:pPr>
            <a:endParaRPr lang="zh-CN" altLang="en-US" b="1" spc="225" dirty="0">
              <a:solidFill>
                <a:schemeClr val="bg1"/>
              </a:soli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10" name="矩形 9"/>
          <p:cNvSpPr/>
          <p:nvPr/>
        </p:nvSpPr>
        <p:spPr>
          <a:xfrm flipH="1">
            <a:off x="-4522" y="547633"/>
            <a:ext cx="9146383" cy="67595"/>
          </a:xfrm>
          <a:prstGeom prst="rect">
            <a:avLst/>
          </a:prstGeom>
          <a:solidFill>
            <a:schemeClr val="accent1">
              <a:lumMod val="75000"/>
            </a:schemeClr>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buFont typeface="Arial" panose="020B0604020202020204" pitchFamily="34" charset="0"/>
              <a:buNone/>
              <a:defRPr/>
            </a:pPr>
            <a:endParaRPr lang="zh-CN" altLang="en-US"/>
          </a:p>
        </p:txBody>
      </p:sp>
      <p:sp>
        <p:nvSpPr>
          <p:cNvPr id="11273" name="灯片编号占位符 2"/>
          <p:cNvSpPr>
            <a:spLocks noGrp="1"/>
          </p:cNvSpPr>
          <p:nvPr>
            <p:ph type="sldNum" sz="quarter" idx="12"/>
          </p:nvPr>
        </p:nvSpPr>
        <p:spPr bwMode="auto">
          <a:xfrm>
            <a:off x="6709172" y="4767264"/>
            <a:ext cx="2057400" cy="273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eaLnBrk="0" hangingPunct="0">
              <a:defRPr>
                <a:solidFill>
                  <a:schemeClr val="tx1"/>
                </a:solidFill>
                <a:latin typeface="Calibri" pitchFamily="34" charset="0"/>
                <a:ea typeface="宋体" pitchFamily="2" charset="-122"/>
              </a:defRPr>
            </a:lvl1pPr>
            <a:lvl2pPr marL="557213" indent="-214313" eaLnBrk="0" hangingPunct="0">
              <a:defRPr>
                <a:solidFill>
                  <a:schemeClr val="tx1"/>
                </a:solidFill>
                <a:latin typeface="Calibri" pitchFamily="34" charset="0"/>
                <a:ea typeface="宋体" pitchFamily="2" charset="-122"/>
              </a:defRPr>
            </a:lvl2pPr>
            <a:lvl3pPr marL="857250" indent="-171450" eaLnBrk="0" hangingPunct="0">
              <a:defRPr>
                <a:solidFill>
                  <a:schemeClr val="tx1"/>
                </a:solidFill>
                <a:latin typeface="Calibri" pitchFamily="34" charset="0"/>
                <a:ea typeface="宋体" pitchFamily="2" charset="-122"/>
              </a:defRPr>
            </a:lvl3pPr>
            <a:lvl4pPr marL="1200150" indent="-171450" eaLnBrk="0" hangingPunct="0">
              <a:defRPr>
                <a:solidFill>
                  <a:schemeClr val="tx1"/>
                </a:solidFill>
                <a:latin typeface="Calibri" pitchFamily="34" charset="0"/>
                <a:ea typeface="宋体" pitchFamily="2" charset="-122"/>
              </a:defRPr>
            </a:lvl4pPr>
            <a:lvl5pPr marL="1543050" indent="-171450" eaLnBrk="0" hangingPunct="0">
              <a:defRPr>
                <a:solidFill>
                  <a:schemeClr val="tx1"/>
                </a:solidFill>
                <a:latin typeface="Calibri" pitchFamily="34" charset="0"/>
                <a:ea typeface="宋体" pitchFamily="2" charset="-122"/>
              </a:defRPr>
            </a:lvl5pPr>
            <a:lvl6pPr marL="1885950" indent="-171450" eaLnBrk="0" fontAlgn="base" hangingPunct="0">
              <a:spcBef>
                <a:spcPct val="0"/>
              </a:spcBef>
              <a:spcAft>
                <a:spcPct val="0"/>
              </a:spcAft>
              <a:defRPr>
                <a:solidFill>
                  <a:schemeClr val="tx1"/>
                </a:solidFill>
                <a:latin typeface="Calibri" pitchFamily="34" charset="0"/>
                <a:ea typeface="宋体" pitchFamily="2" charset="-122"/>
              </a:defRPr>
            </a:lvl6pPr>
            <a:lvl7pPr marL="2228850" indent="-171450" eaLnBrk="0" fontAlgn="base" hangingPunct="0">
              <a:spcBef>
                <a:spcPct val="0"/>
              </a:spcBef>
              <a:spcAft>
                <a:spcPct val="0"/>
              </a:spcAft>
              <a:defRPr>
                <a:solidFill>
                  <a:schemeClr val="tx1"/>
                </a:solidFill>
                <a:latin typeface="Calibri" pitchFamily="34" charset="0"/>
                <a:ea typeface="宋体" pitchFamily="2" charset="-122"/>
              </a:defRPr>
            </a:lvl7pPr>
            <a:lvl8pPr marL="2571750" indent="-171450" eaLnBrk="0" fontAlgn="base" hangingPunct="0">
              <a:spcBef>
                <a:spcPct val="0"/>
              </a:spcBef>
              <a:spcAft>
                <a:spcPct val="0"/>
              </a:spcAft>
              <a:defRPr>
                <a:solidFill>
                  <a:schemeClr val="tx1"/>
                </a:solidFill>
                <a:latin typeface="Calibri" pitchFamily="34" charset="0"/>
                <a:ea typeface="宋体" pitchFamily="2" charset="-122"/>
              </a:defRPr>
            </a:lvl8pPr>
            <a:lvl9pPr marL="2914650" indent="-17145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fld id="{DE2A5F40-EFCC-4AD1-ABF4-1F47E93745DD}" type="slidenum">
              <a:rPr lang="zh-CN" altLang="en-US" smtClean="0">
                <a:solidFill>
                  <a:srgbClr val="898989"/>
                </a:solidFill>
              </a:rPr>
              <a:pPr eaLnBrk="1" hangingPunct="1"/>
              <a:t>9</a:t>
            </a:fld>
            <a:endParaRPr lang="en-US" altLang="zh-CN" smtClean="0">
              <a:solidFill>
                <a:srgbClr val="898989"/>
              </a:solidFill>
            </a:endParaRPr>
          </a:p>
        </p:txBody>
      </p:sp>
      <p:sp>
        <p:nvSpPr>
          <p:cNvPr id="3" name="矩形 2"/>
          <p:cNvSpPr/>
          <p:nvPr/>
        </p:nvSpPr>
        <p:spPr>
          <a:xfrm>
            <a:off x="251222" y="1533526"/>
            <a:ext cx="632222" cy="2492990"/>
          </a:xfrm>
          <a:prstGeom prst="rect">
            <a:avLst/>
          </a:prstGeom>
        </p:spPr>
        <p:txBody>
          <a:bodyPr lIns="68580" tIns="34290" rIns="68580" bIns="34290">
            <a:spAutoFit/>
          </a:bodyPr>
          <a:lstStyle/>
          <a:p>
            <a:pPr algn="just">
              <a:lnSpc>
                <a:spcPct val="150000"/>
              </a:lnSpc>
              <a:buFont typeface="Arial" panose="020B0604020202020204" pitchFamily="34" charset="0"/>
              <a:buNone/>
              <a:defRPr/>
            </a:pPr>
            <a:r>
              <a:rPr lang="zh-CN" altLang="en-US" sz="2100" b="1" dirty="0">
                <a:latin typeface="华文楷体" pitchFamily="2" charset="-122"/>
                <a:ea typeface="华文楷体" pitchFamily="2" charset="-122"/>
                <a:cs typeface="+mn-ea"/>
                <a:sym typeface="+mn-lt"/>
              </a:rPr>
              <a:t>应</a:t>
            </a:r>
            <a:endParaRPr lang="en-US" altLang="zh-CN" sz="2100" b="1" dirty="0">
              <a:latin typeface="华文楷体" pitchFamily="2" charset="-122"/>
              <a:ea typeface="华文楷体" pitchFamily="2" charset="-122"/>
              <a:cs typeface="+mn-ea"/>
              <a:sym typeface="+mn-lt"/>
            </a:endParaRPr>
          </a:p>
          <a:p>
            <a:pPr algn="just">
              <a:lnSpc>
                <a:spcPct val="150000"/>
              </a:lnSpc>
              <a:buFont typeface="Arial" panose="020B0604020202020204" pitchFamily="34" charset="0"/>
              <a:buNone/>
              <a:defRPr/>
            </a:pPr>
            <a:r>
              <a:rPr lang="zh-CN" altLang="en-US" sz="2100" b="1" dirty="0">
                <a:latin typeface="华文楷体" pitchFamily="2" charset="-122"/>
                <a:ea typeface="华文楷体" pitchFamily="2" charset="-122"/>
                <a:cs typeface="+mn-ea"/>
                <a:sym typeface="+mn-lt"/>
              </a:rPr>
              <a:t>补</a:t>
            </a:r>
            <a:endParaRPr lang="en-US" altLang="zh-CN" sz="2100" b="1" dirty="0">
              <a:latin typeface="华文楷体" pitchFamily="2" charset="-122"/>
              <a:ea typeface="华文楷体" pitchFamily="2" charset="-122"/>
              <a:cs typeface="+mn-ea"/>
              <a:sym typeface="+mn-lt"/>
            </a:endParaRPr>
          </a:p>
          <a:p>
            <a:pPr algn="just">
              <a:lnSpc>
                <a:spcPct val="150000"/>
              </a:lnSpc>
              <a:buFont typeface="Arial" panose="020B0604020202020204" pitchFamily="34" charset="0"/>
              <a:buNone/>
              <a:defRPr/>
            </a:pPr>
            <a:r>
              <a:rPr lang="zh-CN" altLang="en-US" sz="2100" b="1" dirty="0">
                <a:latin typeface="华文楷体" pitchFamily="2" charset="-122"/>
                <a:ea typeface="华文楷体" pitchFamily="2" charset="-122"/>
                <a:cs typeface="+mn-ea"/>
                <a:sym typeface="+mn-lt"/>
              </a:rPr>
              <a:t>退</a:t>
            </a:r>
            <a:r>
              <a:rPr lang="en-US" altLang="zh-CN" sz="2100" b="1" dirty="0">
                <a:latin typeface="华文楷体" pitchFamily="2" charset="-122"/>
                <a:ea typeface="华文楷体" pitchFamily="2" charset="-122"/>
                <a:cs typeface="+mn-ea"/>
                <a:sym typeface="+mn-lt"/>
              </a:rPr>
              <a:t>=</a:t>
            </a:r>
          </a:p>
          <a:p>
            <a:pPr algn="just">
              <a:lnSpc>
                <a:spcPct val="150000"/>
              </a:lnSpc>
              <a:buFont typeface="Arial" panose="020B0604020202020204" pitchFamily="34" charset="0"/>
              <a:buNone/>
              <a:defRPr/>
            </a:pPr>
            <a:r>
              <a:rPr lang="zh-CN" altLang="en-US" sz="2100" b="1" dirty="0">
                <a:latin typeface="华文楷体" pitchFamily="2" charset="-122"/>
                <a:ea typeface="华文楷体" pitchFamily="2" charset="-122"/>
                <a:cs typeface="+mn-ea"/>
                <a:sym typeface="+mn-lt"/>
              </a:rPr>
              <a:t>税</a:t>
            </a:r>
            <a:endParaRPr lang="en-US" altLang="zh-CN" sz="2100" b="1" dirty="0">
              <a:latin typeface="华文楷体" pitchFamily="2" charset="-122"/>
              <a:ea typeface="华文楷体" pitchFamily="2" charset="-122"/>
              <a:cs typeface="+mn-ea"/>
              <a:sym typeface="+mn-lt"/>
            </a:endParaRPr>
          </a:p>
          <a:p>
            <a:pPr algn="just">
              <a:lnSpc>
                <a:spcPct val="150000"/>
              </a:lnSpc>
              <a:buFont typeface="Arial" panose="020B0604020202020204" pitchFamily="34" charset="0"/>
              <a:buNone/>
              <a:defRPr/>
            </a:pPr>
            <a:r>
              <a:rPr lang="zh-CN" altLang="en-US" sz="2100" b="1" dirty="0">
                <a:latin typeface="华文楷体" pitchFamily="2" charset="-122"/>
                <a:ea typeface="华文楷体" pitchFamily="2" charset="-122"/>
                <a:cs typeface="+mn-ea"/>
                <a:sym typeface="+mn-lt"/>
              </a:rPr>
              <a:t>额</a:t>
            </a:r>
            <a:endParaRPr lang="zh-CN" altLang="en-US" sz="2100" b="1" kern="0" dirty="0">
              <a:latin typeface="华文楷体" pitchFamily="2" charset="-122"/>
              <a:ea typeface="华文楷体" pitchFamily="2" charset="-122"/>
              <a:cs typeface="+mn-ea"/>
              <a:sym typeface="+mn-lt"/>
            </a:endParaRPr>
          </a:p>
        </p:txBody>
      </p:sp>
      <p:sp>
        <p:nvSpPr>
          <p:cNvPr id="5" name="矩形 4"/>
          <p:cNvSpPr/>
          <p:nvPr/>
        </p:nvSpPr>
        <p:spPr>
          <a:xfrm>
            <a:off x="1203722" y="1369220"/>
            <a:ext cx="4572000" cy="484748"/>
          </a:xfrm>
          <a:prstGeom prst="rect">
            <a:avLst/>
          </a:prstGeom>
        </p:spPr>
        <p:txBody>
          <a:bodyPr lIns="68580" tIns="34290" rIns="68580" bIns="34290">
            <a:spAutoFit/>
          </a:bodyPr>
          <a:lstStyle/>
          <a:p>
            <a:pPr algn="just">
              <a:lnSpc>
                <a:spcPct val="150000"/>
              </a:lnSpc>
              <a:buFont typeface="Arial" panose="020B0604020202020204" pitchFamily="34" charset="0"/>
              <a:buNone/>
              <a:defRPr/>
            </a:pPr>
            <a:r>
              <a:rPr lang="zh-CN" altLang="en-US" b="1" dirty="0">
                <a:solidFill>
                  <a:srgbClr val="0083B4"/>
                </a:solidFill>
                <a:latin typeface="+mn-ea"/>
                <a:cs typeface="+mn-ea"/>
                <a:sym typeface="+mn-lt"/>
              </a:rPr>
              <a:t>  收入            扣除</a:t>
            </a:r>
            <a:endParaRPr lang="en-US" altLang="zh-CN" b="1" dirty="0">
              <a:solidFill>
                <a:srgbClr val="0083B4"/>
              </a:solidFill>
              <a:latin typeface="+mn-ea"/>
              <a:cs typeface="+mn-ea"/>
              <a:sym typeface="+mn-lt"/>
            </a:endParaRPr>
          </a:p>
        </p:txBody>
      </p:sp>
      <p:sp>
        <p:nvSpPr>
          <p:cNvPr id="11276" name="TextBox 7"/>
          <p:cNvSpPr txBox="1">
            <a:spLocks noChangeArrowheads="1"/>
          </p:cNvSpPr>
          <p:nvPr/>
        </p:nvSpPr>
        <p:spPr bwMode="auto">
          <a:xfrm>
            <a:off x="1107283" y="2171700"/>
            <a:ext cx="1335881" cy="1454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lnSpc>
                <a:spcPct val="150000"/>
              </a:lnSpc>
              <a:buFont typeface="Arial" pitchFamily="34" charset="0"/>
              <a:buNone/>
            </a:pPr>
            <a:r>
              <a:rPr lang="zh-CN" altLang="en-US" sz="1500">
                <a:latin typeface="华文楷体" pitchFamily="2" charset="-122"/>
                <a:ea typeface="华文楷体" pitchFamily="2" charset="-122"/>
              </a:rPr>
              <a:t>    工资薪金</a:t>
            </a:r>
            <a:endParaRPr lang="en-US" altLang="zh-CN" sz="1500">
              <a:latin typeface="华文楷体" pitchFamily="2" charset="-122"/>
              <a:ea typeface="华文楷体" pitchFamily="2" charset="-122"/>
            </a:endParaRPr>
          </a:p>
          <a:p>
            <a:pPr eaLnBrk="1" hangingPunct="1">
              <a:lnSpc>
                <a:spcPct val="150000"/>
              </a:lnSpc>
              <a:buFont typeface="Arial" pitchFamily="34" charset="0"/>
              <a:buNone/>
            </a:pPr>
            <a:r>
              <a:rPr lang="zh-CN" altLang="en-US" sz="1500">
                <a:latin typeface="华文楷体" pitchFamily="2" charset="-122"/>
                <a:ea typeface="华文楷体" pitchFamily="2" charset="-122"/>
              </a:rPr>
              <a:t>    劳务报酬</a:t>
            </a:r>
            <a:endParaRPr lang="en-US" altLang="zh-CN" sz="1500">
              <a:latin typeface="华文楷体" pitchFamily="2" charset="-122"/>
              <a:ea typeface="华文楷体" pitchFamily="2" charset="-122"/>
            </a:endParaRPr>
          </a:p>
          <a:p>
            <a:pPr eaLnBrk="1" hangingPunct="1">
              <a:lnSpc>
                <a:spcPct val="150000"/>
              </a:lnSpc>
              <a:buFont typeface="Arial" pitchFamily="34" charset="0"/>
              <a:buNone/>
            </a:pPr>
            <a:r>
              <a:rPr lang="zh-CN" altLang="en-US" sz="1500">
                <a:latin typeface="华文楷体" pitchFamily="2" charset="-122"/>
                <a:ea typeface="华文楷体" pitchFamily="2" charset="-122"/>
              </a:rPr>
              <a:t>       稿   酬                      </a:t>
            </a:r>
            <a:endParaRPr lang="en-US" altLang="zh-CN" sz="1500">
              <a:latin typeface="华文楷体" pitchFamily="2" charset="-122"/>
              <a:ea typeface="华文楷体" pitchFamily="2" charset="-122"/>
            </a:endParaRPr>
          </a:p>
          <a:p>
            <a:pPr eaLnBrk="1" hangingPunct="1">
              <a:lnSpc>
                <a:spcPct val="150000"/>
              </a:lnSpc>
              <a:buFont typeface="Arial" pitchFamily="34" charset="0"/>
              <a:buNone/>
            </a:pPr>
            <a:r>
              <a:rPr lang="zh-CN" altLang="en-US" sz="1500">
                <a:latin typeface="华文楷体" pitchFamily="2" charset="-122"/>
                <a:ea typeface="华文楷体" pitchFamily="2" charset="-122"/>
              </a:rPr>
              <a:t>特许权使用费</a:t>
            </a:r>
          </a:p>
        </p:txBody>
      </p:sp>
      <p:sp>
        <p:nvSpPr>
          <p:cNvPr id="11277" name="矩形 8"/>
          <p:cNvSpPr>
            <a:spLocks noChangeArrowheads="1"/>
          </p:cNvSpPr>
          <p:nvPr/>
        </p:nvSpPr>
        <p:spPr bwMode="auto">
          <a:xfrm>
            <a:off x="1107281" y="1854995"/>
            <a:ext cx="1248966" cy="2007394"/>
          </a:xfrm>
          <a:prstGeom prst="rect">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lIns="68580" tIns="34290" rIns="68580" bIns="34290" anchor="ctr"/>
          <a:lstStyle/>
          <a:p>
            <a:pPr algn="ctr" eaLnBrk="0" hangingPunct="0">
              <a:buFont typeface="Arial" pitchFamily="34" charset="0"/>
              <a:buNone/>
            </a:pPr>
            <a:endParaRPr lang="zh-CN" altLang="en-US"/>
          </a:p>
        </p:txBody>
      </p:sp>
      <p:sp>
        <p:nvSpPr>
          <p:cNvPr id="11278" name="矩形 16"/>
          <p:cNvSpPr>
            <a:spLocks noChangeArrowheads="1"/>
          </p:cNvSpPr>
          <p:nvPr/>
        </p:nvSpPr>
        <p:spPr bwMode="auto">
          <a:xfrm>
            <a:off x="2982517" y="1846660"/>
            <a:ext cx="1212056" cy="2008584"/>
          </a:xfrm>
          <a:prstGeom prst="rect">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lIns="68580" tIns="34290" rIns="68580" bIns="34290" anchor="ctr"/>
          <a:lstStyle/>
          <a:p>
            <a:pPr algn="ctr" eaLnBrk="0" hangingPunct="0">
              <a:buFont typeface="Arial" pitchFamily="34" charset="0"/>
              <a:buNone/>
            </a:pPr>
            <a:endParaRPr lang="zh-CN" altLang="en-US"/>
          </a:p>
        </p:txBody>
      </p:sp>
      <p:sp>
        <p:nvSpPr>
          <p:cNvPr id="13" name="矩形 12"/>
          <p:cNvSpPr/>
          <p:nvPr/>
        </p:nvSpPr>
        <p:spPr>
          <a:xfrm>
            <a:off x="2899175" y="1815703"/>
            <a:ext cx="1377553" cy="2133918"/>
          </a:xfrm>
          <a:prstGeom prst="rect">
            <a:avLst/>
          </a:prstGeom>
        </p:spPr>
        <p:txBody>
          <a:bodyPr lIns="68580" tIns="34290" rIns="68580" bIns="34290">
            <a:spAutoFit/>
          </a:bodyPr>
          <a:lstStyle/>
          <a:p>
            <a:pPr>
              <a:lnSpc>
                <a:spcPts val="2250"/>
              </a:lnSpc>
              <a:defRPr/>
            </a:pPr>
            <a:r>
              <a:rPr lang="zh-CN" altLang="en-US" sz="1500" dirty="0">
                <a:latin typeface="华文楷体" pitchFamily="2" charset="-122"/>
                <a:ea typeface="华文楷体" pitchFamily="2" charset="-122"/>
                <a:cs typeface="+mn-ea"/>
                <a:sym typeface="+mn-lt"/>
              </a:rPr>
              <a:t>    费用合计</a:t>
            </a:r>
            <a:endParaRPr lang="en-US" altLang="zh-CN" sz="1500" dirty="0">
              <a:latin typeface="华文楷体" pitchFamily="2" charset="-122"/>
              <a:ea typeface="华文楷体" pitchFamily="2" charset="-122"/>
              <a:cs typeface="+mn-ea"/>
              <a:sym typeface="+mn-lt"/>
            </a:endParaRPr>
          </a:p>
          <a:p>
            <a:pPr>
              <a:lnSpc>
                <a:spcPts val="2250"/>
              </a:lnSpc>
              <a:defRPr/>
            </a:pPr>
            <a:r>
              <a:rPr lang="zh-CN" altLang="en-US" sz="1500" dirty="0">
                <a:latin typeface="华文楷体" pitchFamily="2" charset="-122"/>
                <a:ea typeface="华文楷体" pitchFamily="2" charset="-122"/>
                <a:cs typeface="+mn-ea"/>
                <a:sym typeface="+mn-lt"/>
              </a:rPr>
              <a:t>    免税收入</a:t>
            </a:r>
            <a:endParaRPr lang="en-US" altLang="zh-CN" sz="1500" dirty="0">
              <a:latin typeface="华文楷体" pitchFamily="2" charset="-122"/>
              <a:ea typeface="华文楷体" pitchFamily="2" charset="-122"/>
              <a:cs typeface="+mn-ea"/>
              <a:sym typeface="+mn-lt"/>
            </a:endParaRPr>
          </a:p>
          <a:p>
            <a:pPr>
              <a:lnSpc>
                <a:spcPts val="2250"/>
              </a:lnSpc>
              <a:defRPr/>
            </a:pPr>
            <a:r>
              <a:rPr lang="zh-CN" altLang="en-US" sz="1500" dirty="0">
                <a:latin typeface="华文楷体" pitchFamily="2" charset="-122"/>
                <a:ea typeface="华文楷体" pitchFamily="2" charset="-122"/>
                <a:cs typeface="+mn-ea"/>
                <a:sym typeface="+mn-lt"/>
              </a:rPr>
              <a:t>    </a:t>
            </a:r>
            <a:r>
              <a:rPr lang="zh-CN" altLang="en-US" sz="1500" dirty="0" smtClean="0">
                <a:latin typeface="华文楷体" pitchFamily="2" charset="-122"/>
                <a:ea typeface="华文楷体" pitchFamily="2" charset="-122"/>
                <a:cs typeface="+mn-ea"/>
                <a:sym typeface="+mn-lt"/>
              </a:rPr>
              <a:t> 减除</a:t>
            </a:r>
            <a:r>
              <a:rPr lang="en-US" altLang="zh-CN" sz="1500" dirty="0">
                <a:latin typeface="华文楷体" pitchFamily="2" charset="-122"/>
                <a:ea typeface="华文楷体" pitchFamily="2" charset="-122"/>
                <a:cs typeface="+mn-ea"/>
                <a:sym typeface="+mn-lt"/>
              </a:rPr>
              <a:t>6</a:t>
            </a:r>
            <a:r>
              <a:rPr lang="zh-CN" altLang="en-US" sz="1500" dirty="0">
                <a:latin typeface="华文楷体" pitchFamily="2" charset="-122"/>
                <a:ea typeface="华文楷体" pitchFamily="2" charset="-122"/>
                <a:cs typeface="+mn-ea"/>
                <a:sym typeface="+mn-lt"/>
              </a:rPr>
              <a:t>万</a:t>
            </a:r>
            <a:endParaRPr lang="en-US" altLang="zh-CN" sz="1500" dirty="0">
              <a:latin typeface="华文楷体" pitchFamily="2" charset="-122"/>
              <a:ea typeface="华文楷体" pitchFamily="2" charset="-122"/>
              <a:cs typeface="+mn-ea"/>
              <a:sym typeface="+mn-lt"/>
            </a:endParaRPr>
          </a:p>
          <a:p>
            <a:pPr>
              <a:lnSpc>
                <a:spcPts val="2250"/>
              </a:lnSpc>
              <a:defRPr/>
            </a:pPr>
            <a:r>
              <a:rPr lang="zh-CN" altLang="en-US" sz="1500" dirty="0">
                <a:latin typeface="华文楷体" pitchFamily="2" charset="-122"/>
                <a:ea typeface="华文楷体" pitchFamily="2" charset="-122"/>
                <a:cs typeface="+mn-ea"/>
                <a:sym typeface="+mn-lt"/>
              </a:rPr>
              <a:t>    专项扣除</a:t>
            </a:r>
            <a:endParaRPr lang="en-US" altLang="zh-CN" sz="1500" dirty="0">
              <a:latin typeface="华文楷体" pitchFamily="2" charset="-122"/>
              <a:ea typeface="华文楷体" pitchFamily="2" charset="-122"/>
              <a:cs typeface="+mn-ea"/>
              <a:sym typeface="+mn-lt"/>
            </a:endParaRPr>
          </a:p>
          <a:p>
            <a:pPr>
              <a:lnSpc>
                <a:spcPts val="2250"/>
              </a:lnSpc>
              <a:defRPr/>
            </a:pPr>
            <a:r>
              <a:rPr lang="zh-CN" altLang="en-US" sz="1500" dirty="0">
                <a:latin typeface="华文楷体" pitchFamily="2" charset="-122"/>
                <a:ea typeface="华文楷体" pitchFamily="2" charset="-122"/>
                <a:cs typeface="+mn-ea"/>
                <a:sym typeface="+mn-lt"/>
              </a:rPr>
              <a:t>专项附加扣除</a:t>
            </a:r>
            <a:endParaRPr lang="en-US" altLang="zh-CN" sz="1500" dirty="0">
              <a:latin typeface="华文楷体" pitchFamily="2" charset="-122"/>
              <a:ea typeface="华文楷体" pitchFamily="2" charset="-122"/>
              <a:cs typeface="+mn-ea"/>
              <a:sym typeface="+mn-lt"/>
            </a:endParaRPr>
          </a:p>
          <a:p>
            <a:pPr>
              <a:lnSpc>
                <a:spcPts val="2250"/>
              </a:lnSpc>
              <a:defRPr/>
            </a:pPr>
            <a:r>
              <a:rPr lang="zh-CN" altLang="en-US" sz="1500" dirty="0">
                <a:latin typeface="华文楷体" pitchFamily="2" charset="-122"/>
                <a:ea typeface="华文楷体" pitchFamily="2" charset="-122"/>
                <a:cs typeface="+mn-ea"/>
                <a:sym typeface="+mn-lt"/>
              </a:rPr>
              <a:t>    其他扣除</a:t>
            </a:r>
            <a:endParaRPr lang="en-US" altLang="zh-CN" sz="1500" dirty="0">
              <a:latin typeface="华文楷体" pitchFamily="2" charset="-122"/>
              <a:ea typeface="华文楷体" pitchFamily="2" charset="-122"/>
              <a:cs typeface="+mn-ea"/>
              <a:sym typeface="+mn-lt"/>
            </a:endParaRPr>
          </a:p>
          <a:p>
            <a:pPr>
              <a:lnSpc>
                <a:spcPts val="2250"/>
              </a:lnSpc>
              <a:defRPr/>
            </a:pPr>
            <a:r>
              <a:rPr lang="zh-CN" altLang="en-US" sz="1500" dirty="0">
                <a:latin typeface="华文楷体" pitchFamily="2" charset="-122"/>
                <a:ea typeface="华文楷体" pitchFamily="2" charset="-122"/>
                <a:cs typeface="+mn-ea"/>
                <a:sym typeface="+mn-lt"/>
              </a:rPr>
              <a:t>       捐 赠</a:t>
            </a:r>
            <a:endParaRPr lang="zh-CN" altLang="en-US" sz="1500" dirty="0">
              <a:latin typeface="华文楷体" pitchFamily="2" charset="-122"/>
              <a:ea typeface="华文楷体" pitchFamily="2" charset="-122"/>
            </a:endParaRPr>
          </a:p>
        </p:txBody>
      </p:sp>
      <p:sp>
        <p:nvSpPr>
          <p:cNvPr id="16" name="弧形 15"/>
          <p:cNvSpPr/>
          <p:nvPr/>
        </p:nvSpPr>
        <p:spPr>
          <a:xfrm rot="3385428">
            <a:off x="2407446" y="1879997"/>
            <a:ext cx="2233613" cy="1595438"/>
          </a:xfrm>
          <a:prstGeom prst="arc">
            <a:avLst>
              <a:gd name="adj1" fmla="val 17531739"/>
              <a:gd name="adj2" fmla="val 21052024"/>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lIns="68580" tIns="34290" rIns="68580" bIns="34290" anchor="ctr"/>
          <a:lstStyle/>
          <a:p>
            <a:pPr algn="ctr">
              <a:buFont typeface="Arial" panose="020B0604020202020204" pitchFamily="34" charset="0"/>
              <a:buNone/>
              <a:defRPr/>
            </a:pPr>
            <a:endParaRPr lang="zh-CN" altLang="en-US"/>
          </a:p>
        </p:txBody>
      </p:sp>
      <p:sp>
        <p:nvSpPr>
          <p:cNvPr id="22" name="弧形 21"/>
          <p:cNvSpPr/>
          <p:nvPr/>
        </p:nvSpPr>
        <p:spPr>
          <a:xfrm rot="14671665">
            <a:off x="565550" y="2681289"/>
            <a:ext cx="1739503" cy="965597"/>
          </a:xfrm>
          <a:prstGeom prst="arc">
            <a:avLst>
              <a:gd name="adj1" fmla="val 16959457"/>
              <a:gd name="adj2" fmla="val 21135411"/>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lIns="68580" tIns="34290" rIns="68580" bIns="34290" anchor="ctr"/>
          <a:lstStyle/>
          <a:p>
            <a:pPr algn="ctr">
              <a:buFont typeface="Arial" panose="020B0604020202020204" pitchFamily="34" charset="0"/>
              <a:buNone/>
              <a:defRPr/>
            </a:pPr>
            <a:endParaRPr lang="zh-CN" altLang="en-US"/>
          </a:p>
        </p:txBody>
      </p:sp>
      <p:sp>
        <p:nvSpPr>
          <p:cNvPr id="11282" name="TextBox 19"/>
          <p:cNvSpPr txBox="1">
            <a:spLocks noChangeArrowheads="1"/>
          </p:cNvSpPr>
          <p:nvPr/>
        </p:nvSpPr>
        <p:spPr bwMode="auto">
          <a:xfrm>
            <a:off x="4777980" y="2677716"/>
            <a:ext cx="766763"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dirty="0">
                <a:latin typeface="华文楷体" pitchFamily="2" charset="-122"/>
                <a:ea typeface="华文楷体" pitchFamily="2" charset="-122"/>
                <a:hlinkClick r:id="rId6" action="ppaction://hlinkfile"/>
              </a:rPr>
              <a:t>税率</a:t>
            </a:r>
            <a:endParaRPr lang="zh-CN" altLang="en-US" dirty="0">
              <a:latin typeface="华文楷体" pitchFamily="2" charset="-122"/>
              <a:ea typeface="华文楷体" pitchFamily="2" charset="-122"/>
            </a:endParaRPr>
          </a:p>
        </p:txBody>
      </p:sp>
      <p:sp>
        <p:nvSpPr>
          <p:cNvPr id="11283" name="TextBox 20"/>
          <p:cNvSpPr txBox="1">
            <a:spLocks noChangeArrowheads="1"/>
          </p:cNvSpPr>
          <p:nvPr/>
        </p:nvSpPr>
        <p:spPr bwMode="auto">
          <a:xfrm>
            <a:off x="5541169" y="2677716"/>
            <a:ext cx="3600986"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a:latin typeface="华文楷体" pitchFamily="2" charset="-122"/>
                <a:ea typeface="华文楷体" pitchFamily="2" charset="-122"/>
              </a:rPr>
              <a:t>速算扣除数</a:t>
            </a:r>
            <a:r>
              <a:rPr lang="zh-CN" altLang="en-US" b="1">
                <a:latin typeface="华文楷体" pitchFamily="2" charset="-122"/>
                <a:ea typeface="华文楷体" pitchFamily="2" charset="-122"/>
                <a:sym typeface="+mn-lt"/>
              </a:rPr>
              <a:t>－</a:t>
            </a:r>
            <a:r>
              <a:rPr lang="zh-CN" altLang="en-US">
                <a:latin typeface="华文楷体" pitchFamily="2" charset="-122"/>
                <a:ea typeface="华文楷体" pitchFamily="2" charset="-122"/>
                <a:sym typeface="+mn-lt"/>
              </a:rPr>
              <a:t>减免税额</a:t>
            </a:r>
            <a:r>
              <a:rPr lang="zh-CN" altLang="en-US" b="1">
                <a:latin typeface="华文楷体" pitchFamily="2" charset="-122"/>
                <a:ea typeface="华文楷体" pitchFamily="2" charset="-122"/>
                <a:sym typeface="+mn-lt"/>
              </a:rPr>
              <a:t>－</a:t>
            </a:r>
            <a:r>
              <a:rPr lang="zh-CN" altLang="en-US">
                <a:latin typeface="华文楷体" pitchFamily="2" charset="-122"/>
                <a:ea typeface="华文楷体" pitchFamily="2" charset="-122"/>
                <a:sym typeface="+mn-lt"/>
              </a:rPr>
              <a:t>已缴税额</a:t>
            </a:r>
          </a:p>
        </p:txBody>
      </p:sp>
      <p:sp>
        <p:nvSpPr>
          <p:cNvPr id="11284" name="TextBox 23"/>
          <p:cNvSpPr txBox="1">
            <a:spLocks noChangeArrowheads="1"/>
          </p:cNvSpPr>
          <p:nvPr/>
        </p:nvSpPr>
        <p:spPr bwMode="auto">
          <a:xfrm>
            <a:off x="2381250" y="2620566"/>
            <a:ext cx="417422"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en-US" altLang="zh-CN" sz="2400"/>
              <a:t>—</a:t>
            </a:r>
            <a:endParaRPr lang="zh-CN" altLang="en-US" sz="2400"/>
          </a:p>
        </p:txBody>
      </p:sp>
      <p:sp>
        <p:nvSpPr>
          <p:cNvPr id="11285" name="矩形 26"/>
          <p:cNvSpPr>
            <a:spLocks noChangeArrowheads="1"/>
          </p:cNvSpPr>
          <p:nvPr/>
        </p:nvSpPr>
        <p:spPr bwMode="auto">
          <a:xfrm>
            <a:off x="4450557" y="2620566"/>
            <a:ext cx="447880"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pPr>
              <a:buFont typeface="Arial" pitchFamily="34" charset="0"/>
              <a:buNone/>
            </a:pPr>
            <a:r>
              <a:rPr lang="en-US" altLang="zh-CN" sz="2400" b="1">
                <a:solidFill>
                  <a:srgbClr val="000000"/>
                </a:solidFill>
                <a:latin typeface="宋体" pitchFamily="2" charset="-122"/>
              </a:rPr>
              <a:t>×</a:t>
            </a:r>
            <a:endParaRPr lang="zh-CN" altLang="en-US" sz="2400" b="1"/>
          </a:p>
        </p:txBody>
      </p:sp>
      <p:sp>
        <p:nvSpPr>
          <p:cNvPr id="11286" name="TextBox 31"/>
          <p:cNvSpPr txBox="1">
            <a:spLocks noChangeArrowheads="1"/>
          </p:cNvSpPr>
          <p:nvPr/>
        </p:nvSpPr>
        <p:spPr bwMode="auto">
          <a:xfrm>
            <a:off x="5295900" y="2621756"/>
            <a:ext cx="514350"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en-US" altLang="zh-CN" sz="2400"/>
              <a:t>—</a:t>
            </a:r>
            <a:endParaRPr lang="zh-CN" altLang="en-US" sz="2400"/>
          </a:p>
        </p:txBody>
      </p:sp>
      <p:sp>
        <p:nvSpPr>
          <p:cNvPr id="28" name="TextBox 27"/>
          <p:cNvSpPr txBox="1"/>
          <p:nvPr/>
        </p:nvSpPr>
        <p:spPr>
          <a:xfrm>
            <a:off x="1882585" y="4189810"/>
            <a:ext cx="1533112" cy="484748"/>
          </a:xfrm>
          <a:prstGeom prst="rect">
            <a:avLst/>
          </a:prstGeom>
          <a:noFill/>
        </p:spPr>
        <p:txBody>
          <a:bodyPr wrap="none" lIns="68580" tIns="34290" rIns="68580" bIns="34290">
            <a:spAutoFit/>
          </a:bodyPr>
          <a:lstStyle/>
          <a:p>
            <a:pPr algn="just">
              <a:lnSpc>
                <a:spcPct val="150000"/>
              </a:lnSpc>
              <a:buFont typeface="Arial" panose="020B0604020202020204" pitchFamily="34" charset="0"/>
              <a:buNone/>
              <a:defRPr/>
            </a:pPr>
            <a:r>
              <a:rPr lang="zh-CN" altLang="en-US" b="1" dirty="0">
                <a:solidFill>
                  <a:srgbClr val="0083B4"/>
                </a:solidFill>
                <a:latin typeface="+mn-ea"/>
                <a:cs typeface="+mn-ea"/>
              </a:rPr>
              <a:t>应纳税所得额</a:t>
            </a:r>
          </a:p>
        </p:txBody>
      </p:sp>
      <p:sp>
        <p:nvSpPr>
          <p:cNvPr id="38" name="右大括号 37"/>
          <p:cNvSpPr/>
          <p:nvPr/>
        </p:nvSpPr>
        <p:spPr>
          <a:xfrm rot="5400000">
            <a:off x="2472930" y="3251597"/>
            <a:ext cx="233363" cy="1600200"/>
          </a:xfrm>
          <a:prstGeom prst="rightBrace">
            <a:avLst>
              <a:gd name="adj1" fmla="val 8333"/>
              <a:gd name="adj2" fmla="val 48452"/>
            </a:avLst>
          </a:prstGeom>
          <a:ln w="25400"/>
        </p:spPr>
        <p:style>
          <a:lnRef idx="1">
            <a:schemeClr val="accent1"/>
          </a:lnRef>
          <a:fillRef idx="0">
            <a:schemeClr val="accent1"/>
          </a:fillRef>
          <a:effectRef idx="0">
            <a:schemeClr val="accent1"/>
          </a:effectRef>
          <a:fontRef idx="minor">
            <a:schemeClr val="tx1"/>
          </a:fontRef>
        </p:style>
        <p:txBody>
          <a:bodyPr lIns="68580" tIns="34290" rIns="68580" bIns="34290" anchor="ctr"/>
          <a:lstStyle/>
          <a:p>
            <a:pPr algn="ctr">
              <a:buFont typeface="Arial" panose="020B0604020202020204" pitchFamily="34" charset="0"/>
              <a:buNone/>
              <a:defRPr/>
            </a:pPr>
            <a:endParaRPr lang="zh-CN" altLang="en-US"/>
          </a:p>
        </p:txBody>
      </p:sp>
      <p:cxnSp>
        <p:nvCxnSpPr>
          <p:cNvPr id="40" name="直接连接符 39"/>
          <p:cNvCxnSpPr/>
          <p:nvPr/>
        </p:nvCxnSpPr>
        <p:spPr>
          <a:xfrm>
            <a:off x="829866" y="3390901"/>
            <a:ext cx="0" cy="150614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H="1">
            <a:off x="829868" y="4897041"/>
            <a:ext cx="5967413"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6797279" y="3238501"/>
            <a:ext cx="0" cy="1658541"/>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4803189" y="4457700"/>
            <a:ext cx="1533112" cy="484748"/>
          </a:xfrm>
          <a:prstGeom prst="rect">
            <a:avLst/>
          </a:prstGeom>
          <a:noFill/>
        </p:spPr>
        <p:txBody>
          <a:bodyPr wrap="none" lIns="68580" tIns="34290" rIns="68580" bIns="34290">
            <a:spAutoFit/>
          </a:bodyPr>
          <a:lstStyle/>
          <a:p>
            <a:pPr algn="just">
              <a:lnSpc>
                <a:spcPct val="150000"/>
              </a:lnSpc>
              <a:buFont typeface="Arial" panose="020B0604020202020204" pitchFamily="34" charset="0"/>
              <a:buNone/>
              <a:defRPr/>
            </a:pPr>
            <a:r>
              <a:rPr lang="zh-CN" altLang="en-US" b="1" dirty="0">
                <a:solidFill>
                  <a:srgbClr val="0083B4"/>
                </a:solidFill>
                <a:latin typeface="+mn-ea"/>
                <a:cs typeface="+mn-ea"/>
              </a:rPr>
              <a:t>全年应纳税额</a:t>
            </a:r>
          </a:p>
        </p:txBody>
      </p:sp>
      <p:sp>
        <p:nvSpPr>
          <p:cNvPr id="30" name="TextBox 29"/>
          <p:cNvSpPr txBox="1"/>
          <p:nvPr/>
        </p:nvSpPr>
        <p:spPr>
          <a:xfrm>
            <a:off x="2707402" y="-11259"/>
            <a:ext cx="3729196" cy="530915"/>
          </a:xfrm>
          <a:prstGeom prst="rect">
            <a:avLst/>
          </a:prstGeom>
          <a:noFill/>
        </p:spPr>
        <p:txBody>
          <a:bodyPr lIns="68580" tIns="34290" rIns="68580" bIns="34290">
            <a:spAutoFit/>
            <a:scene3d>
              <a:camera prst="orthographicFront"/>
              <a:lightRig rig="soft" dir="t">
                <a:rot lat="0" lon="0" rev="10800000"/>
              </a:lightRig>
            </a:scene3d>
            <a:sp3d>
              <a:bevelT w="27940" h="12700"/>
              <a:contourClr>
                <a:srgbClr val="DDDDDD"/>
              </a:contourClr>
            </a:sp3d>
          </a:bodyPr>
          <a:lstStyle/>
          <a:p>
            <a:pPr>
              <a:buFont typeface="Arial" panose="020B0604020202020204" pitchFamily="34" charset="0"/>
              <a:buNone/>
              <a:defRPr/>
            </a:pPr>
            <a:r>
              <a:rPr lang="zh-CN" altLang="en-US" sz="3000" b="1" spc="113" dirty="0">
                <a:ln w="11430"/>
                <a:solidFill>
                  <a:srgbClr val="F8F8F8"/>
                </a:solidFill>
                <a:effectLst>
                  <a:outerShdw blurRad="25400" algn="tl" rotWithShape="0">
                    <a:srgbClr val="000000">
                      <a:alpha val="43000"/>
                    </a:srgbClr>
                  </a:outerShdw>
                </a:effectLst>
                <a:latin typeface="华文行楷" pitchFamily="2" charset="-122"/>
                <a:ea typeface="华文行楷" pitchFamily="2" charset="-122"/>
              </a:rPr>
              <a:t>汇算清缴政策规定</a:t>
            </a:r>
          </a:p>
        </p:txBody>
      </p:sp>
      <p:grpSp>
        <p:nvGrpSpPr>
          <p:cNvPr id="11294" name="组合 14"/>
          <p:cNvGrpSpPr>
            <a:grpSpLocks/>
          </p:cNvGrpSpPr>
          <p:nvPr/>
        </p:nvGrpSpPr>
        <p:grpSpPr bwMode="auto">
          <a:xfrm>
            <a:off x="159544" y="817961"/>
            <a:ext cx="2639616" cy="486965"/>
            <a:chOff x="1" y="0"/>
            <a:chExt cx="4160732" cy="403076"/>
          </a:xfrm>
        </p:grpSpPr>
        <p:sp>
          <p:nvSpPr>
            <p:cNvPr id="11296" name="圆角矩形 30"/>
            <p:cNvSpPr>
              <a:spLocks noChangeArrowheads="1"/>
            </p:cNvSpPr>
            <p:nvPr/>
          </p:nvSpPr>
          <p:spPr bwMode="auto">
            <a:xfrm>
              <a:off x="1" y="0"/>
              <a:ext cx="4160732" cy="403076"/>
            </a:xfrm>
            <a:prstGeom prst="roundRect">
              <a:avLst>
                <a:gd name="adj" fmla="val 0"/>
              </a:avLst>
            </a:prstGeom>
            <a:noFill/>
            <a:ln w="25400">
              <a:solidFill>
                <a:srgbClr val="235AA6"/>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buFont typeface="Arial" pitchFamily="34" charset="0"/>
                <a:buNone/>
              </a:pPr>
              <a:endParaRPr lang="zh-CN" altLang="en-US">
                <a:solidFill>
                  <a:srgbClr val="FFFFFF"/>
                </a:solidFill>
              </a:endParaRPr>
            </a:p>
          </p:txBody>
        </p:sp>
        <p:sp>
          <p:nvSpPr>
            <p:cNvPr id="11297" name="矩形 31"/>
            <p:cNvSpPr>
              <a:spLocks noChangeArrowheads="1"/>
            </p:cNvSpPr>
            <p:nvPr/>
          </p:nvSpPr>
          <p:spPr bwMode="auto">
            <a:xfrm>
              <a:off x="29822" y="27797"/>
              <a:ext cx="499820" cy="353993"/>
            </a:xfrm>
            <a:prstGeom prst="rect">
              <a:avLst/>
            </a:prstGeom>
            <a:solidFill>
              <a:srgbClr val="235AA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buFont typeface="Arial" pitchFamily="34" charset="0"/>
                <a:buNone/>
              </a:pPr>
              <a:r>
                <a:rPr lang="en-US" altLang="zh-CN" b="1">
                  <a:solidFill>
                    <a:srgbClr val="FFFFFF"/>
                  </a:solidFill>
                  <a:latin typeface="微软雅黑" pitchFamily="34" charset="-122"/>
                  <a:ea typeface="微软雅黑" pitchFamily="34" charset="-122"/>
                </a:rPr>
                <a:t>2</a:t>
              </a:r>
              <a:endParaRPr lang="zh-CN" altLang="en-US" b="1">
                <a:solidFill>
                  <a:srgbClr val="FFFFFF"/>
                </a:solidFill>
                <a:latin typeface="微软雅黑" pitchFamily="34" charset="-122"/>
                <a:ea typeface="微软雅黑" pitchFamily="34" charset="-122"/>
              </a:endParaRPr>
            </a:p>
          </p:txBody>
        </p:sp>
      </p:grpSp>
      <p:sp>
        <p:nvSpPr>
          <p:cNvPr id="11295" name="矩形 34"/>
          <p:cNvSpPr>
            <a:spLocks noChangeArrowheads="1"/>
          </p:cNvSpPr>
          <p:nvPr/>
        </p:nvSpPr>
        <p:spPr bwMode="auto">
          <a:xfrm>
            <a:off x="625078" y="915591"/>
            <a:ext cx="209907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buFont typeface="Arial" pitchFamily="34" charset="0"/>
              <a:buNone/>
            </a:pPr>
            <a:r>
              <a:rPr lang="zh-CN" altLang="en-US" sz="1500" b="1" dirty="0">
                <a:solidFill>
                  <a:srgbClr val="235AA6"/>
                </a:solidFill>
                <a:latin typeface="微软雅黑" pitchFamily="34" charset="-122"/>
                <a:ea typeface="微软雅黑" pitchFamily="34" charset="-122"/>
              </a:rPr>
              <a:t>如何计算应补退税款</a:t>
            </a:r>
          </a:p>
        </p:txBody>
      </p:sp>
    </p:spTree>
    <p:extLst>
      <p:ext uri="{BB962C8B-B14F-4D97-AF65-F5344CB8AC3E}">
        <p14:creationId xmlns:p14="http://schemas.microsoft.com/office/powerpoint/2010/main" val="352969231"/>
      </p:ext>
    </p:extLst>
  </p:cSld>
  <p:clrMapOvr>
    <a:masterClrMapping/>
  </p:clrMapOvr>
  <p:transition spd="med" advTm="4000">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8124</TotalTime>
  <Words>2192</Words>
  <Application>Microsoft Office PowerPoint</Application>
  <PresentationFormat>全屏显示(16:9)</PresentationFormat>
  <Paragraphs>427</Paragraphs>
  <Slides>51</Slides>
  <Notes>29</Notes>
  <HiddenSlides>0</HiddenSlides>
  <MMClips>0</MMClips>
  <ScaleCrop>false</ScaleCrop>
  <HeadingPairs>
    <vt:vector size="4" baseType="variant">
      <vt:variant>
        <vt:lpstr>主题</vt:lpstr>
      </vt:variant>
      <vt:variant>
        <vt:i4>1</vt:i4>
      </vt:variant>
      <vt:variant>
        <vt:lpstr>幻灯片标题</vt:lpstr>
      </vt:variant>
      <vt:variant>
        <vt:i4>51</vt:i4>
      </vt:variant>
    </vt:vector>
  </HeadingPairs>
  <TitlesOfParts>
    <vt:vector size="52"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hj</dc:creator>
  <cp:lastModifiedBy>hj</cp:lastModifiedBy>
  <cp:revision>175</cp:revision>
  <dcterms:created xsi:type="dcterms:W3CDTF">2020-03-20T07:19:46Z</dcterms:created>
  <dcterms:modified xsi:type="dcterms:W3CDTF">2020-04-16T01:47:19Z</dcterms:modified>
</cp:coreProperties>
</file>